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4" r:id="rId3"/>
    <p:sldId id="283" r:id="rId4"/>
    <p:sldId id="285" r:id="rId5"/>
    <p:sldId id="286" r:id="rId6"/>
    <p:sldId id="287" r:id="rId7"/>
    <p:sldId id="288" r:id="rId8"/>
    <p:sldId id="289" r:id="rId9"/>
    <p:sldId id="290" r:id="rId10"/>
    <p:sldId id="291" r:id="rId11"/>
    <p:sldId id="292" r:id="rId12"/>
    <p:sldId id="282" r:id="rId13"/>
    <p:sldId id="294" r:id="rId14"/>
    <p:sldId id="295" r:id="rId15"/>
    <p:sldId id="296" r:id="rId16"/>
    <p:sldId id="297" r:id="rId17"/>
    <p:sldId id="298" r:id="rId18"/>
    <p:sldId id="299" r:id="rId19"/>
    <p:sldId id="300" r:id="rId20"/>
    <p:sldId id="301" r:id="rId21"/>
    <p:sldId id="293" r:id="rId22"/>
    <p:sldId id="256" r:id="rId23"/>
    <p:sldId id="262" r:id="rId24"/>
    <p:sldId id="263" r:id="rId25"/>
    <p:sldId id="266" r:id="rId26"/>
    <p:sldId id="260" r:id="rId27"/>
    <p:sldId id="265" r:id="rId28"/>
    <p:sldId id="268" r:id="rId29"/>
    <p:sldId id="271" r:id="rId30"/>
    <p:sldId id="272" r:id="rId31"/>
    <p:sldId id="273" r:id="rId32"/>
    <p:sldId id="274" r:id="rId33"/>
    <p:sldId id="269" r:id="rId34"/>
    <p:sldId id="275" r:id="rId35"/>
    <p:sldId id="267" r:id="rId36"/>
    <p:sldId id="280" r:id="rId37"/>
    <p:sldId id="264" r:id="rId38"/>
    <p:sldId id="281" r:id="rId39"/>
    <p:sldId id="261" r:id="rId40"/>
    <p:sldId id="270" r:id="rId41"/>
    <p:sldId id="276" r:id="rId42"/>
    <p:sldId id="277" r:id="rId43"/>
    <p:sldId id="278" r:id="rId44"/>
    <p:sldId id="27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A5FF"/>
    <a:srgbClr val="380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02.418"/>
    </inkml:context>
    <inkml:brush xml:id="br0">
      <inkml:brushProperty name="width" value="0.05" units="cm"/>
      <inkml:brushProperty name="height" value="0.05" units="cm"/>
    </inkml:brush>
  </inkml:definitions>
  <inkml:trace contextRef="#ctx0" brushRef="#br0">6 0 24575,'0'1'0,"-1"-1"0,1 0 0,0 1 0,-1-1 0,1 1 0,-1-1 0,1 1 0,0-1 0,-1 1 0,1-1 0,0 1 0,-1-1 0,1 1 0,0-1 0,0 1 0,0-1 0,0 1 0,-1 0 0,1-1 0,0 1 0,0-1 0,0 1 0,0 0 0,0-1 0,0 1 0,1 0 0,0 22 0,-1-21 0,7 56 0,2 0 0,2 0 0,3 0 0,26 65 0,-35-108 0,-1 0 0,-1 1 0,3 29 0,5 23 0,-2-49-1365,2-9-5461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38.149"/>
    </inkml:context>
    <inkml:brush xml:id="br0">
      <inkml:brushProperty name="width" value="0.05" units="cm"/>
      <inkml:brushProperty name="height" value="0.05" units="cm"/>
      <inkml:brushProperty name="color" value="#66CC00"/>
    </inkml:brush>
  </inkml:definitions>
  <inkml:trace contextRef="#ctx0" brushRef="#br0">1 27 24575,'0'-1'0,"1"0"0,-1 0 0,1 0 0,-1 0 0,1 0 0,-1 0 0,1 0 0,0 1 0,-1-1 0,1 0 0,0 0 0,0 0 0,0 1 0,0-1 0,0 1 0,0-1 0,0 1 0,0-1 0,0 1 0,0-1 0,0 1 0,0 0 0,0-1 0,0 1 0,0 0 0,2 0 0,36-5 0,-33 5 0,401-5 0,-220 8 0,1359-3-1365,-1503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41.364"/>
    </inkml:context>
    <inkml:brush xml:id="br0">
      <inkml:brushProperty name="width" value="0.05" units="cm"/>
      <inkml:brushProperty name="height" value="0.05" units="cm"/>
      <inkml:brushProperty name="color" value="#66CC00"/>
    </inkml:brush>
  </inkml:definitions>
  <inkml:trace contextRef="#ctx0" brushRef="#br0">0 1 24575,'17'0'0,"1"1"0,-1 0 0,0 2 0,-1 0 0,1 1 0,25 8 0,-18-4 0,1-2 0,0 0 0,1-2 0,36 1 0,106-6 0,-78-1 0,383 2-1365,-439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45.934"/>
    </inkml:context>
    <inkml:brush xml:id="br0">
      <inkml:brushProperty name="width" value="0.05" units="cm"/>
      <inkml:brushProperty name="height" value="0.05" units="cm"/>
      <inkml:brushProperty name="color" value="#66CC00"/>
    </inkml:brush>
  </inkml:definitions>
  <inkml:trace contextRef="#ctx0" brushRef="#br0">1 614 24575,'26'39'0,"-25"-36"0,0 0 0,1 1 0,-1-1 0,1 0 0,0 0 0,0 0 0,0 0 0,1-1 0,-1 1 0,0 0 0,1-1 0,0 0 0,-1 0 0,1 1 0,0-2 0,0 1 0,1 0 0,-1-1 0,0 1 0,0-1 0,1 0 0,-1 0 0,5 1 0,-2-2 0,0 0 0,0-1 0,0 0 0,0 0 0,0 0 0,0 0 0,0-1 0,0 0 0,-1-1 0,1 1 0,-1-1 0,1 0 0,-1 0 0,0-1 0,0 1 0,-1-1 0,1 0 0,-1 0 0,7-9 0,7-9 0,-1-2 0,28-48 0,-27 42 0,119-169 0,-6 10 0,-117 166 0,-8 12 0,0 0 0,1 0 0,1 0 0,0 1 0,0 1 0,14-14 0,-21 22 0,0 1 0,0-1 0,0 0 0,0 1 0,0-1 0,0 0 0,0 1 0,0-1 0,0 1 0,0 0 0,1-1 0,-1 1 0,0 0 0,0 0 0,0 0 0,1 0 0,-1 0 0,0 0 0,0 0 0,0 0 0,1 0 0,-1 0 0,2 1 0,-1 0 0,0 1 0,0-1 0,0 0 0,0 1 0,0-1 0,0 1 0,-1 0 0,1-1 0,-1 1 0,1 0 0,1 3 0,2 3 0,-1 0 0,0 0 0,0 0 0,-1 1 0,3 12 0,2 30 0,-2 0 0,-3 0 0,-5 96 0,0-87 0,-22 520-1365,22-506-5461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48.243"/>
    </inkml:context>
    <inkml:brush xml:id="br0">
      <inkml:brushProperty name="width" value="0.05" units="cm"/>
      <inkml:brushProperty name="height" value="0.05" units="cm"/>
      <inkml:brushProperty name="color" value="#66CC00"/>
    </inkml:brush>
  </inkml:definitions>
  <inkml:trace contextRef="#ctx0" brushRef="#br0">1 76 24575,'1'10'0,"1"-1"0,0 1 0,1-1 0,0 1 0,1-1 0,0 0 0,0 0 0,1 0 0,0-1 0,0 0 0,1 0 0,0 0 0,1 0 0,13 11 0,-12-14 0,0 0 0,0-1 0,0 0 0,1 0 0,-1-1 0,1 0 0,0-1 0,0 0 0,0 0 0,0-1 0,12 1 0,18-1 0,50-5 0,-70 3 0,5-1 0,1-1 0,-1-1 0,-1-1 0,1-1 0,-1-1 0,0-2 0,0 0 0,-1-1 0,-1-1 0,32-22 0,-25 14 0,0 0 0,1 2 0,1 1 0,0 2 0,1 1 0,1 1 0,0 1 0,1 2 0,44-6 0,-62 12 0,-5 2 0,1-1 0,-1 1 0,1 1 0,19 1 0,-28-1 0,0 1 0,1-1 0,-1 1 0,0 0 0,0-1 0,1 1 0,-1 0 0,0 0 0,0 0 0,0 1 0,0-1 0,0 0 0,0 1 0,-1-1 0,1 1 0,0 0 0,-1-1 0,1 1 0,-1 0 0,0 0 0,0 0 0,1 0 0,-1 0 0,-1 1 0,1-1 0,0 0 0,0 4 0,2 10 1,0 0 0,-2 1 0,0 0 0,-1-1 0,0 1 0,-2-1 0,0 1 0,-1-1 0,-4 17 0,-10 21-5,-31 70 1,-5 17-1365,39-95-5458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16.315"/>
    </inkml:context>
    <inkml:brush xml:id="br0">
      <inkml:brushProperty name="width" value="0.05" units="cm"/>
      <inkml:brushProperty name="height" value="0.05" units="cm"/>
      <inkml:brushProperty name="color" value="#008C3A"/>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20.390"/>
    </inkml:context>
    <inkml:brush xml:id="br0">
      <inkml:brushProperty name="width" value="0.05" units="cm"/>
      <inkml:brushProperty name="height" value="0.05" units="cm"/>
      <inkml:brushProperty name="color" value="#008C3A"/>
    </inkml:brush>
  </inkml:definitions>
  <inkml:trace contextRef="#ctx0" brushRef="#br0">449 2051 24575,'8'-4'0,"1"0"0,0 2 0,0-1 0,0 1 0,1 0 0,-1 1 0,0 0 0,1 0 0,9 2 0,85 9 0,-99-10 0,25 6 0,0 2 0,-1 1 0,44 19 0,-42-15 0,0-2 0,51 12 0,-24-15 0,72 1 0,-12-1 0,-8-1 0,-67-6 0,0 3 0,-1 1 0,47 12 0,-39-6 0,74 7 0,-7-2 0,73 11 0,-25-5 0,-60-8 0,184 2 0,-252-14 0,0 2 0,62 14 0,-54-8 0,49 3 0,74 12 0,-110-15 0,89 6 0,250-17 0,56 2 0,-279 10 0,73 2 0,1280-12 0,-737-3 0,742 2 0,-1494 0 0,0-3 0,0 0 0,0-3 0,0-1 0,-1-2 0,0-2 0,-1-1 0,0-1 0,-1-2 0,55-33 0,-57 30 0,72-28 0,-73 34 0,-1-1 0,53-32 0,11-8 0,-61 35 0,37-26 0,91-71 0,-152 106 0,0 0 0,0 0 0,-1-1 0,-1 0 0,1-1 0,-2 0 0,1 0 0,-2-1 0,10-21 0,1-9 0,16-67 0,-23 70 0,-2 3 0,-2-1 0,-2-1 0,-1 1 0,-2 0 0,-1-1 0,-9-63 0,7 86 0,0 0 0,-1 1 0,-1-1 0,0 0 0,-1 1 0,-1 0 0,0 0 0,-1 1 0,0 0 0,-1 0 0,0 0 0,-1 1 0,-1 0 0,0 1 0,0 0 0,-1 1 0,-1 0 0,-17-12 0,-51-30 0,-3 3 0,-147-64 0,-22 0 0,-14-6 0,188 88 0,-120-30 0,-306-73 0,-98-31 0,207 90 0,67 14 0,-14 14 0,259 38 0,-427-20 0,-2 29 0,278 2 0,47 0 0,-253 36 0,177-6 0,-102 16 0,258-28 0,-898 201 0,769-147 0,-48 14 0,-194 51 0,284-62 0,113-42 0,-33 14 0,-378 145 0,404-161 0,-144 78 0,185-83 0,-53 41 0,89-61 0,-1 1 0,1 1 0,1 0 0,-1 0 0,2 1 0,-1 0 0,2 0 0,0 1 0,0 1 0,1-1 0,0 1 0,1 0 0,-6 21 0,5-12 0,2 1 0,1-1 0,1 1 0,0 0 0,2 0 0,1 0 0,2 27 0,-1-46 0,0 1 0,1 0 0,-1-1 0,1 0 0,-1 1 0,1-1 0,1 0 0,-1 0 0,1 0 0,-1 0 0,1-1 0,0 1 0,0-1 0,1 1 0,-1-1 0,1 0 0,-1 0 0,1-1 0,0 1 0,0-1 0,0 0 0,1 0 0,5 2 0,5 2 0,0-1 0,1-1 0,-1 0 0,1-1 0,23 1 0,266-3 84,-149-4-1533,-97 2-5377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22.974"/>
    </inkml:context>
    <inkml:brush xml:id="br0">
      <inkml:brushProperty name="width" value="0.05" units="cm"/>
      <inkml:brushProperty name="height" value="0.05" units="cm"/>
      <inkml:brushProperty name="color" value="#008C3A"/>
    </inkml:brush>
  </inkml:definitions>
  <inkml:trace contextRef="#ctx0" brushRef="#br0">3395 0 24575,'-1'1'0,"-1"-1"0,0 1 0,0-1 0,0 1 0,1 0 0,-1 0 0,0 0 0,1 0 0,-1 0 0,1 0 0,-1 0 0,1 0 0,-1 1 0,1-1 0,0 0 0,-2 3 0,-18 27 0,-381 607 0,263-423 0,-455 637 0,456-661 0,-153 252 0,25 17 0,24-46-226,-119 217-198,-223 618 424,512-1080 126,-100 263 398,97-229-1889,65-179-5461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24.290"/>
    </inkml:context>
    <inkml:brush xml:id="br0">
      <inkml:brushProperty name="width" value="0.05" units="cm"/>
      <inkml:brushProperty name="height" value="0.05" units="cm"/>
      <inkml:brushProperty name="color" value="#008C3A"/>
    </inkml:brush>
  </inkml:definitions>
  <inkml:trace contextRef="#ctx0" brushRef="#br0">1 0 24575,'3'3'0,"0"-1"0,0 0 0,0 1 0,-1 0 0,1 0 0,-1 0 0,1 0 0,-1 0 0,0 0 0,0 1 0,0-1 0,-1 1 0,1-1 0,-1 1 0,0-1 0,1 8 0,2 7 0,3 38 0,-7-52 0,1 278 0,-1-28 0,0-250 0,1-1 0,-1 0 0,0 1 0,1-1 0,0 0 0,0 1 0,0-1 0,0 0 0,0 0 0,1 0 0,0 0 0,-1 0 0,1 0 0,0 0 0,0-1 0,0 1 0,1-1 0,-1 1 0,1-1 0,-1 0 0,1 0 0,0 0 0,0 0 0,0-1 0,6 4 0,4-1 0,1 0 0,0-1 0,0-1 0,1 0 0,14 0 0,-21-1 0,523 4 0,-455-9-227,-1-3-1,-1-3 1,0-4-1,0-3 1,89-33-1,-134 40-6598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5.98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6.492"/>
    </inkml:context>
    <inkml:brush xml:id="br0">
      <inkml:brushProperty name="width" value="0.05" units="cm"/>
      <inkml:brushProperty name="height" value="0.05" units="cm"/>
      <inkml:brushProperty name="color" value="#008C3A"/>
    </inkml:brush>
  </inkml:definitions>
  <inkml:trace contextRef="#ctx0" brushRef="#br0">1 0 24575,'8'0'0,"3"0"-8191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04.415"/>
    </inkml:context>
    <inkml:brush xml:id="br0">
      <inkml:brushProperty name="width" value="0.05" units="cm"/>
      <inkml:brushProperty name="height" value="0.05" units="cm"/>
    </inkml:brush>
  </inkml:definitions>
  <inkml:trace contextRef="#ctx0" brushRef="#br0">2 476 24575,'0'-11'0,"-1"0"0,1 1 0,0 0 0,0-1 0,1 1 0,0 0 0,1-1 0,1 1 0,-1 0 0,1 0 0,1 1 0,0-1 0,6-11 0,30-48 0,-29 47 0,1 0 0,1 1 0,1 1 0,20-23 0,-26 36 0,0 0 0,1 0 0,0 1 0,0 0 0,0 1 0,16-7 0,66-22 0,-59 23 0,-1 3 0,0 1 0,0 1 0,0 2 0,1 1 0,-1 2 0,1 1 0,52 6 0,-76-5 0,-1 0 0,1 0 0,-1 1 0,0 0 0,0 0 0,0 1 0,0-1 0,0 2 0,-1-1 0,1 1 0,-1 0 0,0 0 0,0 1 0,0 0 0,-1 0 0,0 0 0,5 6 0,-4-2 0,0-1 0,-2 1 0,1 1 0,-1-1 0,0 0 0,-1 1 0,0 0 0,0 0 0,-1 0 0,-1 0 0,1 19 0,1 18 0,-6 59 0,2-95 0,0 1 0,-1 0 0,0 0 0,-1-1 0,0 1 0,-1-1 0,0 0 0,-1 0 0,-1 0 0,-9 15 0,12-22 0,-1-1 0,1 0 0,0 0 0,-1-1 0,0 1 0,1-1 0,-1 0 0,0 0 0,0 0 0,0 0 0,0-1 0,-1 1 0,1-1 0,0 0 0,-1 0 0,-4 0 0,-11 0 0,0-1 0,-27-2 0,20 1 0,-11-1-1365,3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6.957"/>
    </inkml:context>
    <inkml:brush xml:id="br0">
      <inkml:brushProperty name="width" value="0.05" units="cm"/>
      <inkml:brushProperty name="height" value="0.05" units="cm"/>
      <inkml:brushProperty name="color" value="#008C3A"/>
    </inkml:brush>
  </inkml:definitions>
  <inkml:trace contextRef="#ctx0" brushRef="#br0">0 1 24575,'4'0'0,"6"4"0,9 10 0,6 7 0,-2 17 0,17 26 0,9 11 0,-2-6-8191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16.315"/>
    </inkml:context>
    <inkml:brush xml:id="br0">
      <inkml:brushProperty name="width" value="0.05" units="cm"/>
      <inkml:brushProperty name="height" value="0.05" units="cm"/>
      <inkml:brushProperty name="color" value="#008C3A"/>
    </inkml:brush>
  </inkml:definitions>
  <inkml:trace contextRef="#ctx0" brushRef="#br0">1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5.98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16.315"/>
    </inkml:context>
    <inkml:brush xml:id="br0">
      <inkml:brushProperty name="width" value="0.05" units="cm"/>
      <inkml:brushProperty name="height" value="0.05" units="cm"/>
      <inkml:brushProperty name="color" value="#008C3A"/>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5.98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4:02.876"/>
    </inkml:context>
    <inkml:brush xml:id="br0">
      <inkml:brushProperty name="width" value="0.05" units="cm"/>
      <inkml:brushProperty name="height" value="0.05" units="cm"/>
      <inkml:brushProperty name="color" value="#008C3A"/>
    </inkml:brush>
  </inkml:definitions>
  <inkml:trace contextRef="#ctx0" brushRef="#br0">0 27 24575,'37'-7'0,"-11"0"0,57-2 0,156 6 0,-140 4 0,-27 3 0,101 18 0,-103-11 0,118 4 0,-72-17 0,119 3 0,-218 1 0,0 0 0,0 2 0,-1 0 0,17 7 0,-14-5 0,0 0 0,34 5 0,525 17 0,-515-26 0,-1 3 0,82 18 0,-124-20 0,74 8 0,1-3 0,146-9 0,-101-1 0,15 2 0,136-1 0,-153-11 0,16 0 0,823 10 0,-500 4 0,1338-2 0,-1620-14 0,-74 2 0,-85 8 0,51-13 0,22-3 0,202-13 0,-309 32 0,49-5 0,-49 6 0,1 0 0,0-1 0,0 0 0,0 1 0,-1-1 0,1 0 0,0 0 0,-1-1 0,1 1 0,-1 0 0,1-1 0,-1 0 0,4-3 0,-6 5-37,0 0 0,0-1 1,0 1-1,0 0 0,0-1 0,0 1 0,0-1 0,0 1 0,0 0 0,-1-1 0,1 1 0,0 0 1,0-1-1,0 1 0,0 0 0,-1 0 0,1-1 0,0 1 0,0 0 0,-1-1 0,1 1 0,0 0 1,0 0-1,-1 0 0,1-1 0,0 1 0,-1 0 0,1 0 0,0 0 0,-1 0 0,1 0 0,0-1 1,-1 1-1,1 0 0,0 0 0,-1 0 0,-24-7-6789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01.727"/>
    </inkml:context>
    <inkml:brush xml:id="br0">
      <inkml:brushProperty name="width" value="0.05" units="cm"/>
      <inkml:brushProperty name="height" value="0.05" units="cm"/>
      <inkml:brushProperty name="color" value="#66CC00"/>
    </inkml:brush>
  </inkml:definitions>
  <inkml:trace contextRef="#ctx0" brushRef="#br0">233 0 24575,'-19'19'0,"1"1"0,1 1 0,1 1 0,1 0 0,-13 25 0,4 2 0,-27 75 0,40-91 0,2 0 0,1 0 0,2 1 0,1 0 0,2 0 0,1 0 0,2 1 0,1-1 0,6 35 0,-6-60 0,1-1 0,0 0 0,0 0 0,1 0 0,0 0 0,1 0 0,-1 0 0,1-1 0,1 0 0,0 0 0,0 0 0,0 0 0,0-1 0,1 0 0,7 6 0,-1-3 0,0-1 0,0 0 0,0-1 0,1 0 0,0-1 0,0 0 0,1-1 0,16 3 0,-14-3 0,9 1 0,0 1 0,-1 1 0,31 15 0,-31-10 0,128 63 0,-132-68 0,1 0 0,0-2 0,0-1 0,1 0 0,37 3 0,-43-8-89,14 3-123,-1-2-1,1-1 0,0-1 0,-1-1 1,42-10-1,-39 1-6613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03.075"/>
    </inkml:context>
    <inkml:brush xml:id="br0">
      <inkml:brushProperty name="width" value="0.05" units="cm"/>
      <inkml:brushProperty name="height" value="0.05" units="cm"/>
      <inkml:brushProperty name="color" value="#66CC00"/>
    </inkml:brush>
  </inkml:definitions>
  <inkml:trace contextRef="#ctx0" brushRef="#br0">2 0 24575,'1'18'0,"1"0"0,1-1 0,0 1 0,2-1 0,0 0 0,0 0 0,2-1 0,0 0 0,1 0 0,16 25 0,9 7 0,73 81 0,-52-78 0,-43-43 0,-2 0 0,1 1 0,-1 0 0,0 0 0,-1 1 0,0 0 0,-1 1 0,7 11 0,-13-19 0,0-1 0,-1 0 0,1 0 0,-1 1 0,0-1 0,1 0 0,-1 1 0,0-1 0,0 0 0,0 1 0,-1-1 0,1 1 0,-1-1 0,1 0 0,-1 0 0,0 1 0,1-1 0,-1 0 0,-1 0 0,1 0 0,0 0 0,0 0 0,-1 0 0,1 0 0,-1-1 0,1 1 0,-1 0 0,0-1 0,-3 3 0,-7 5 0,0-1 0,-1 0 0,-23 10 0,8-4 0,-4 8 0,0 2 0,1 0 0,2 2 0,-28 31 0,32-35-1365,4-9-5461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16.315"/>
    </inkml:context>
    <inkml:brush xml:id="br0">
      <inkml:brushProperty name="width" value="0.05" units="cm"/>
      <inkml:brushProperty name="height" value="0.05" units="cm"/>
      <inkml:brushProperty name="color" value="#008C3A"/>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5.98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05.160"/>
    </inkml:context>
    <inkml:brush xml:id="br0">
      <inkml:brushProperty name="width" value="0.05" units="cm"/>
      <inkml:brushProperty name="height" value="0.05" units="cm"/>
    </inkml:brush>
  </inkml:definitions>
  <inkml:trace contextRef="#ctx0" brushRef="#br0">1 1 24575,'12'4'0,"9"14"0,0 8 0,2 9 0,8 1 0,4 8 0,0 9 0,3 4 0,2-4 0,0-6 0,-8-8 0,-1-5 0,0-5 0,-7-3 0,-3-15 0,-5-8-8191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4:02.876"/>
    </inkml:context>
    <inkml:brush xml:id="br0">
      <inkml:brushProperty name="width" value="0.05" units="cm"/>
      <inkml:brushProperty name="height" value="0.05" units="cm"/>
      <inkml:brushProperty name="color" value="#008C3A"/>
    </inkml:brush>
  </inkml:definitions>
  <inkml:trace contextRef="#ctx0" brushRef="#br0">0 27 24575,'37'-7'0,"-11"0"0,57-2 0,156 6 0,-140 4 0,-27 3 0,101 18 0,-103-11 0,118 4 0,-72-17 0,119 3 0,-218 1 0,0 0 0,0 2 0,-1 0 0,17 7 0,-14-5 0,0 0 0,34 5 0,525 17 0,-515-26 0,-1 3 0,82 18 0,-124-20 0,74 8 0,1-3 0,146-9 0,-101-1 0,15 2 0,136-1 0,-153-11 0,16 0 0,823 10 0,-500 4 0,1338-2 0,-1620-14 0,-74 2 0,-85 8 0,51-13 0,22-3 0,202-13 0,-309 32 0,49-5 0,-49 6 0,1 0 0,0-1 0,0 0 0,0 1 0,-1-1 0,1 0 0,0 0 0,-1-1 0,1 1 0,-1 0 0,1-1 0,-1 0 0,4-3 0,-6 5-37,0 0 0,0-1 1,0 1-1,0 0 0,0-1 0,0 1 0,0-1 0,0 1 0,0 0 0,-1-1 0,1 1 0,0 0 1,0-1-1,0 1 0,0 0 0,-1 0 0,1-1 0,0 1 0,0 0 0,-1-1 0,1 1 0,0 0 1,0 0-1,-1 0 0,1-1 0,0 1 0,-1 0 0,1 0 0,0 0 0,-1 0 0,1 0 0,0-1 1,-1 1-1,1 0 0,0 0 0,-1 0 0,-24-7-6789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01.727"/>
    </inkml:context>
    <inkml:brush xml:id="br0">
      <inkml:brushProperty name="width" value="0.05" units="cm"/>
      <inkml:brushProperty name="height" value="0.05" units="cm"/>
      <inkml:brushProperty name="color" value="#66CC00"/>
    </inkml:brush>
  </inkml:definitions>
  <inkml:trace contextRef="#ctx0" brushRef="#br0">233 0 24575,'-19'19'0,"1"1"0,1 1 0,1 1 0,1 0 0,-13 25 0,4 2 0,-27 75 0,40-91 0,2 0 0,1 0 0,2 1 0,1 0 0,2 0 0,1 0 0,2 1 0,1-1 0,6 35 0,-6-60 0,1-1 0,0 0 0,0 0 0,1 0 0,0 0 0,1 0 0,-1 0 0,1-1 0,1 0 0,0 0 0,0 0 0,0 0 0,0-1 0,1 0 0,7 6 0,-1-3 0,0-1 0,0 0 0,0-1 0,1 0 0,0-1 0,0 0 0,1-1 0,16 3 0,-14-3 0,9 1 0,0 1 0,-1 1 0,31 15 0,-31-10 0,128 63 0,-132-68 0,1 0 0,0-2 0,0-1 0,1 0 0,37 3 0,-43-8-89,14 3-123,-1-2-1,1-1 0,0-1 0,-1-1 1,42-10-1,-39 1-6613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03.075"/>
    </inkml:context>
    <inkml:brush xml:id="br0">
      <inkml:brushProperty name="width" value="0.05" units="cm"/>
      <inkml:brushProperty name="height" value="0.05" units="cm"/>
      <inkml:brushProperty name="color" value="#66CC00"/>
    </inkml:brush>
  </inkml:definitions>
  <inkml:trace contextRef="#ctx0" brushRef="#br0">2 0 24575,'1'18'0,"1"0"0,1-1 0,0 1 0,2-1 0,0 0 0,0 0 0,2-1 0,0 0 0,1 0 0,16 25 0,9 7 0,73 81 0,-52-78 0,-43-43 0,-2 0 0,1 1 0,-1 0 0,0 0 0,-1 1 0,0 0 0,-1 1 0,7 11 0,-13-19 0,0-1 0,-1 0 0,1 0 0,-1 1 0,0-1 0,1 0 0,-1 1 0,0-1 0,0 0 0,0 1 0,-1-1 0,1 1 0,-1-1 0,1 0 0,-1 0 0,0 1 0,1-1 0,-1 0 0,-1 0 0,1 0 0,0 0 0,0 0 0,-1 0 0,1 0 0,-1-1 0,1 1 0,-1 0 0,0-1 0,-3 3 0,-7 5 0,0-1 0,-1 0 0,-23 10 0,8-4 0,-4 8 0,0 2 0,1 0 0,2 2 0,-28 31 0,32-35-1365,4-9-5461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40.682"/>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45.560"/>
    </inkml:context>
    <inkml:brush xml:id="br0">
      <inkml:brushProperty name="width" value="0.05" units="cm"/>
      <inkml:brushProperty name="height" value="0.05" units="cm"/>
      <inkml:brushProperty name="color" value="#66CC00"/>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46.118"/>
    </inkml:context>
    <inkml:brush xml:id="br0">
      <inkml:brushProperty name="width" value="0.05" units="cm"/>
      <inkml:brushProperty name="height" value="0.05" units="cm"/>
      <inkml:brushProperty name="color" value="#66CC00"/>
    </inkml:brush>
  </inkml:definitions>
  <inkml:trace contextRef="#ctx0" brushRef="#br0">0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47.348"/>
    </inkml:context>
    <inkml:brush xml:id="br0">
      <inkml:brushProperty name="width" value="0.05" units="cm"/>
      <inkml:brushProperty name="height" value="0.05" units="cm"/>
      <inkml:brushProperty name="color" value="#66CC00"/>
    </inkml:brush>
  </inkml:definitions>
  <inkml:trace contextRef="#ctx0" brushRef="#br0">0 221 24575,'0'-1'0,"1"0"0,-1 0 0,1 1 0,-1-1 0,0 0 0,1 0 0,-1 1 0,1-1 0,-1 0 0,1 1 0,0-1 0,-1 1 0,1-1 0,0 1 0,-1-1 0,1 1 0,0-1 0,0 1 0,0 0 0,-1-1 0,1 1 0,0 0 0,0 0 0,0-1 0,1 1 0,25-5 0,-23 5 0,73-7 0,112 6 0,-100 2 0,242 2 0,454-7 0,-640-2 0,-2-7 0,1-6 0,143-39 0,-264 52-195,-1-1 0,-1 0 0,1-2 0,-1 0 0,-1-2 0,26-16 0,-19 6-6631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06.731"/>
    </inkml:context>
    <inkml:brush xml:id="br0">
      <inkml:brushProperty name="width" value="0.05" units="cm"/>
      <inkml:brushProperty name="height" value="0.05" units="cm"/>
    </inkml:brush>
  </inkml:definitions>
  <inkml:trace contextRef="#ctx0" brushRef="#br0">0 316 24575,'1'8'0,"0"0"0,0 0 0,0-1 0,1 1 0,1 0 0,-1-1 0,1 0 0,6 13 0,0-5 0,0-1 0,22 27 0,-18-27 0,1-1 0,1 0 0,0-1 0,1-1 0,0 0 0,30 14 0,-39-23 0,0 1 0,0-1 0,0 0 0,0 0 0,0-1 0,0 0 0,0-1 0,1 1 0,-1-1 0,0-1 0,0 1 0,1-1 0,-1 0 0,0-1 0,0 0 0,0 0 0,0 0 0,-1-1 0,1 0 0,-1 0 0,1-1 0,-1 0 0,0 0 0,-1-1 0,1 1 0,-1-1 0,0 0 0,0 0 0,0-1 0,-1 0 0,1 0 0,-1 0 0,-1 0 0,1 0 0,-1-1 0,3-11 0,6-27 0,6-47 0,-7 32 0,-2 9 0,2-63 0,-11 113 0,0 0 0,0 0 0,0 0 0,0 1 0,0-1 0,0 0 0,1 0 0,-1 0 0,0 0 0,0 1 0,1-1 0,-1 0 0,0 0 0,1 1 0,-1-1 0,1 0 0,-1 0 0,2 0 0,-2 1 0,0 0 0,1 0 0,-1-1 0,1 1 0,-1 0 0,1 0 0,-1 0 0,1 0 0,-1 0 0,0 0 0,1 1 0,-1-1 0,1 0 0,-1 0 0,1 0 0,-1 0 0,0 0 0,1 1 0,-1-1 0,1 0 0,-1 0 0,0 1 0,1-1 0,0 1 0,26 31 0,-15-17 0,1-2 0,1 0 0,0-1 0,0 0 0,30 17 0,-40-26 0,0-1 0,0 0 0,1 0 0,-1-1 0,1 1 0,-1-1 0,1 0 0,-1 0 0,1 0 0,-1-1 0,1 1 0,0-1 0,-1 0 0,1-1 0,0 1 0,-1-1 0,1 0 0,-1 0 0,1 0 0,-1-1 0,0 1 0,1-1 0,-1 0 0,0 0 0,5-4 0,-1-1-85,0-1 0,-1 0-1,1 0 1,-1 0 0,-1-1-1,0 0 1,0 0 0,-1-1-1,0 0 1,0 1 0,-1-2-1,-1 1 1,0 0 0,0-1-1,1-13 1,4-25-6741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08.378"/>
    </inkml:context>
    <inkml:brush xml:id="br0">
      <inkml:brushProperty name="width" value="0.05" units="cm"/>
      <inkml:brushProperty name="height" value="0.05" units="cm"/>
    </inkml:brush>
  </inkml:definitions>
  <inkml:trace contextRef="#ctx0" brushRef="#br0">1 57 24575,'7'0'0,"0"1"0,0 0 0,0 1 0,0-1 0,0 1 0,0 1 0,0-1 0,-1 1 0,1 0 0,-1 1 0,0-1 0,0 1 0,0 1 0,0-1 0,-1 1 0,0 0 0,0 0 0,7 9 0,6 11 0,0 1 0,-2 0 0,14 30 0,-3-6 0,-26-48 0,3 4 0,-1 0 0,1 1 0,-1-1 0,0 1 0,0 0 0,-1 0 0,3 13 0,-18-126 0,11 83 0,1 1 0,0-1 0,1 1 0,5-33 0,-5 50 0,1 0 0,0 0 0,0 0 0,1 0 0,0 1 0,-1-1 0,2 0 0,-1 1 0,0-1 0,1 1 0,0 0 0,0 0 0,0 0 0,1 0 0,-1 0 0,1 1 0,0 0 0,0 0 0,0 0 0,9-5 0,3 2 0,1 0 0,0 1 0,0 1 0,0 0 0,1 2 0,32-2 0,107 9 0,-153-4 0,0-1 0,1 0 0,-1 1 0,0 0 0,0 0 0,0 0 0,0 1 0,0-1 0,0 1 0,-1 0 0,1 0 0,-1 0 0,1 1 0,-1-1 0,0 1 0,6 5 0,-6-3 0,1 0 0,-1 0 0,-1 0 0,1 0 0,-1 0 0,0 1 0,0-1 0,0 1 0,-1-1 0,0 1 0,1 10 0,0 1 0,-1-2 0,0 1 0,2-1 0,0 1 0,9 27 0,-10-38 0,0-1 0,1 1 0,-1-1 0,1 0 0,0 0 0,0 0 0,0-1 0,0 1 0,1-1 0,-1 1 0,1-1 0,0 0 0,0-1 0,0 1 0,1-1 0,-1 1 0,1-1 0,-1-1 0,1 1 0,4 1 0,14 1-64,1-1-1,-1-1 1,0-1-1,1 0 0,28-5 1,-21 2-914,6 1-5848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10.390"/>
    </inkml:context>
    <inkml:brush xml:id="br0">
      <inkml:brushProperty name="width" value="0.05" units="cm"/>
      <inkml:brushProperty name="height" value="0.05" units="cm"/>
    </inkml:brush>
  </inkml:definitions>
  <inkml:trace contextRef="#ctx0" brushRef="#br0">0 0 24575,'3'0'0,"-1"0"0,1 1 0,-1-1 0,0 1 0,1-1 0,-1 1 0,0 0 0,0 0 0,1 0 0,-1 0 0,0 0 0,0 0 0,0 1 0,0-1 0,-1 1 0,1-1 0,0 1 0,0 0 0,-1 0 0,1 0 0,-1 0 0,0 0 0,0 0 0,2 3 0,2 7 0,-1-1 0,0 1 0,4 21 0,0-2 0,3 2 0,-1-4 0,-1 0 0,8 51 0,-4 43 0,-3 128 0,-10-244 0,-1 17 0,1 1 0,1 0 0,1 0 0,1-1 0,2 1 0,9 33 0,-9-45 40,-1 0 0,4 21 0,-8-30-139,1-1 0,-1 1 0,0-1 0,0 1 0,0 0 0,0-1 0,-1 1 0,1 0 0,-1-1 0,0 1 0,0-1 0,-1 1 0,1-1 0,-3 5 0,-11 10-6727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11.599"/>
    </inkml:context>
    <inkml:brush xml:id="br0">
      <inkml:brushProperty name="width" value="0.05" units="cm"/>
      <inkml:brushProperty name="height" value="0.05" units="cm"/>
    </inkml:brush>
  </inkml:definitions>
  <inkml:trace contextRef="#ctx0" brushRef="#br0">1 247 24575,'10'1'0,"-1"0"0,1 0 0,-1 1 0,1 0 0,-1 1 0,0 0 0,0 0 0,0 1 0,0 0 0,-1 0 0,1 1 0,11 9 0,7 8 0,-1 1 0,27 31 0,0-1 0,-42-43 0,-1 0 0,1-1 0,-1 0 0,22 13 0,-29-20 0,1 0 0,0 0 0,-1-1 0,1 1 0,0-1 0,0 0 0,0 0 0,0-1 0,-1 1 0,1-1 0,0 0 0,0 0 0,0 0 0,0-1 0,0 1 0,0-1 0,6-2 0,-1 0 0,0-1 0,-1 0 0,0-1 0,0 0 0,-1 0 0,1 0 0,-1-1 0,0 0 0,0-1 0,-1 0 0,0 0 0,7-10 0,6-13 0,30-61 0,-31 54 0,114-181 0,-113 187-1365,-6 6-5461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24.935"/>
    </inkml:context>
    <inkml:brush xml:id="br0">
      <inkml:brushProperty name="width" value="0.05" units="cm"/>
      <inkml:brushProperty name="height" value="0.05" units="cm"/>
      <inkml:brushProperty name="color" value="#66CC00"/>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31.793"/>
    </inkml:context>
    <inkml:brush xml:id="br0">
      <inkml:brushProperty name="width" value="0.05" units="cm"/>
      <inkml:brushProperty name="height" value="0.05" units="cm"/>
      <inkml:brushProperty name="color" value="#66CC00"/>
    </inkml:brush>
  </inkml:definitions>
  <inkml:trace contextRef="#ctx0" brushRef="#br0">1 1 24575,'40'2'0,"57"10"0,-36-4 0,-45-5 0,-1 1 0,1 0 0,-1 1 0,-1 1 0,17 8 0,-13-6 0,-1 0 0,36 9 0,212 46 0,-226-55 0,-1-2 0,68 3 0,82-11 0,-73-1 0,-38 4 0,-39 1 0,0-2 0,1-1 0,-1-2 0,45-10 0,-19-4 0,-26 5 0,1 2 0,0 2 0,0 2 0,48-2 0,1366 8 0,-604 2 0,1934-2 0,-2615 12 0,-16 1 0,763-12 0,-440-3 0,1941 2-1365,-2383 0-5461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82A6-6504-4753-80FE-75ED7FFB7A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5A12165-FBF5-4637-A29B-75C823AF47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1BE563-2B9F-4DA4-8EB5-409B6F3E831F}"/>
              </a:ext>
            </a:extLst>
          </p:cNvPr>
          <p:cNvSpPr>
            <a:spLocks noGrp="1"/>
          </p:cNvSpPr>
          <p:nvPr>
            <p:ph type="dt" sz="half" idx="10"/>
          </p:nvPr>
        </p:nvSpPr>
        <p:spPr/>
        <p:txBody>
          <a:bodyPr/>
          <a:lstStyle/>
          <a:p>
            <a:fld id="{EDBD65AB-1F72-499C-BA05-CB51A43D842C}" type="datetimeFigureOut">
              <a:rPr lang="en-IN" smtClean="0"/>
              <a:t>19-05-2022</a:t>
            </a:fld>
            <a:endParaRPr lang="en-IN"/>
          </a:p>
        </p:txBody>
      </p:sp>
      <p:sp>
        <p:nvSpPr>
          <p:cNvPr id="5" name="Footer Placeholder 4">
            <a:extLst>
              <a:ext uri="{FF2B5EF4-FFF2-40B4-BE49-F238E27FC236}">
                <a16:creationId xmlns:a16="http://schemas.microsoft.com/office/drawing/2014/main" id="{BDFA45ED-CE16-48B0-B0D2-B5F2D14285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D2D8E8-041D-4402-915E-08C8AD0106C6}"/>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343760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AD9C4-47C2-4DC6-A4DF-F5C6573D0D6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02FE47-7F73-44F1-8628-2E0F4CF5AC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330CB1-7FBB-4F73-832A-05A1E1D0EECE}"/>
              </a:ext>
            </a:extLst>
          </p:cNvPr>
          <p:cNvSpPr>
            <a:spLocks noGrp="1"/>
          </p:cNvSpPr>
          <p:nvPr>
            <p:ph type="dt" sz="half" idx="10"/>
          </p:nvPr>
        </p:nvSpPr>
        <p:spPr/>
        <p:txBody>
          <a:bodyPr/>
          <a:lstStyle/>
          <a:p>
            <a:fld id="{EDBD65AB-1F72-499C-BA05-CB51A43D842C}" type="datetimeFigureOut">
              <a:rPr lang="en-IN" smtClean="0"/>
              <a:t>19-05-2022</a:t>
            </a:fld>
            <a:endParaRPr lang="en-IN"/>
          </a:p>
        </p:txBody>
      </p:sp>
      <p:sp>
        <p:nvSpPr>
          <p:cNvPr id="5" name="Footer Placeholder 4">
            <a:extLst>
              <a:ext uri="{FF2B5EF4-FFF2-40B4-BE49-F238E27FC236}">
                <a16:creationId xmlns:a16="http://schemas.microsoft.com/office/drawing/2014/main" id="{E176B9A2-104F-488B-B756-FF0BFA56D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BA204D-4C50-4303-8D9C-381AA585384D}"/>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59241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C76B1B-D57A-48FF-AA6D-7397D40622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10E6F0-13C8-4AF0-803D-D77C9DB7F7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1C4518-FA49-4791-B289-83C68CBB5712}"/>
              </a:ext>
            </a:extLst>
          </p:cNvPr>
          <p:cNvSpPr>
            <a:spLocks noGrp="1"/>
          </p:cNvSpPr>
          <p:nvPr>
            <p:ph type="dt" sz="half" idx="10"/>
          </p:nvPr>
        </p:nvSpPr>
        <p:spPr/>
        <p:txBody>
          <a:bodyPr/>
          <a:lstStyle/>
          <a:p>
            <a:fld id="{EDBD65AB-1F72-499C-BA05-CB51A43D842C}" type="datetimeFigureOut">
              <a:rPr lang="en-IN" smtClean="0"/>
              <a:t>19-05-2022</a:t>
            </a:fld>
            <a:endParaRPr lang="en-IN"/>
          </a:p>
        </p:txBody>
      </p:sp>
      <p:sp>
        <p:nvSpPr>
          <p:cNvPr id="5" name="Footer Placeholder 4">
            <a:extLst>
              <a:ext uri="{FF2B5EF4-FFF2-40B4-BE49-F238E27FC236}">
                <a16:creationId xmlns:a16="http://schemas.microsoft.com/office/drawing/2014/main" id="{D1861315-2319-4A0A-AFC1-2595CDF20C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DC8AF7-93DD-4449-9870-3C46CF669A87}"/>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416394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B81E-69A9-4ED0-BA89-D2355544B2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4D1BA8-FE8F-4FC8-8FDE-00B2831B36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295903-20E7-439A-9154-9183077299A6}"/>
              </a:ext>
            </a:extLst>
          </p:cNvPr>
          <p:cNvSpPr>
            <a:spLocks noGrp="1"/>
          </p:cNvSpPr>
          <p:nvPr>
            <p:ph type="dt" sz="half" idx="10"/>
          </p:nvPr>
        </p:nvSpPr>
        <p:spPr/>
        <p:txBody>
          <a:bodyPr/>
          <a:lstStyle/>
          <a:p>
            <a:fld id="{EDBD65AB-1F72-499C-BA05-CB51A43D842C}" type="datetimeFigureOut">
              <a:rPr lang="en-IN" smtClean="0"/>
              <a:t>19-05-2022</a:t>
            </a:fld>
            <a:endParaRPr lang="en-IN"/>
          </a:p>
        </p:txBody>
      </p:sp>
      <p:sp>
        <p:nvSpPr>
          <p:cNvPr id="5" name="Footer Placeholder 4">
            <a:extLst>
              <a:ext uri="{FF2B5EF4-FFF2-40B4-BE49-F238E27FC236}">
                <a16:creationId xmlns:a16="http://schemas.microsoft.com/office/drawing/2014/main" id="{419CCF71-C058-4473-9B1E-42CAF0A53A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DDB483-5641-4CBD-8BD1-A73364262EF0}"/>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435300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2B67-337E-4455-BDA7-C877464DC5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936E237-BF00-4FB2-A67A-3792E88C3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DDDCC0-B56F-4D2D-855B-8774E915C5A3}"/>
              </a:ext>
            </a:extLst>
          </p:cNvPr>
          <p:cNvSpPr>
            <a:spLocks noGrp="1"/>
          </p:cNvSpPr>
          <p:nvPr>
            <p:ph type="dt" sz="half" idx="10"/>
          </p:nvPr>
        </p:nvSpPr>
        <p:spPr/>
        <p:txBody>
          <a:bodyPr/>
          <a:lstStyle/>
          <a:p>
            <a:fld id="{EDBD65AB-1F72-499C-BA05-CB51A43D842C}" type="datetimeFigureOut">
              <a:rPr lang="en-IN" smtClean="0"/>
              <a:t>19-05-2022</a:t>
            </a:fld>
            <a:endParaRPr lang="en-IN"/>
          </a:p>
        </p:txBody>
      </p:sp>
      <p:sp>
        <p:nvSpPr>
          <p:cNvPr id="5" name="Footer Placeholder 4">
            <a:extLst>
              <a:ext uri="{FF2B5EF4-FFF2-40B4-BE49-F238E27FC236}">
                <a16:creationId xmlns:a16="http://schemas.microsoft.com/office/drawing/2014/main" id="{338657B3-FBC6-4FAD-B43D-5249044959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C97CC6-91EA-46F6-8251-19973F5CAF22}"/>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2672874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1C7E3-5D5F-45CF-A68B-1992227218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B4938D-3279-4E4C-85F9-0C9B435C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31CFB5D-23EC-4FE5-B086-DAA2D9ADC9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6A7B3C4-0CD6-483C-BCB0-2880AECF6FD6}"/>
              </a:ext>
            </a:extLst>
          </p:cNvPr>
          <p:cNvSpPr>
            <a:spLocks noGrp="1"/>
          </p:cNvSpPr>
          <p:nvPr>
            <p:ph type="dt" sz="half" idx="10"/>
          </p:nvPr>
        </p:nvSpPr>
        <p:spPr/>
        <p:txBody>
          <a:bodyPr/>
          <a:lstStyle/>
          <a:p>
            <a:fld id="{EDBD65AB-1F72-499C-BA05-CB51A43D842C}" type="datetimeFigureOut">
              <a:rPr lang="en-IN" smtClean="0"/>
              <a:t>19-05-2022</a:t>
            </a:fld>
            <a:endParaRPr lang="en-IN"/>
          </a:p>
        </p:txBody>
      </p:sp>
      <p:sp>
        <p:nvSpPr>
          <p:cNvPr id="6" name="Footer Placeholder 5">
            <a:extLst>
              <a:ext uri="{FF2B5EF4-FFF2-40B4-BE49-F238E27FC236}">
                <a16:creationId xmlns:a16="http://schemas.microsoft.com/office/drawing/2014/main" id="{8F582D28-C44E-4608-AAB0-47FB591C35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594C46-D174-42E2-85E6-2B8F962CAFDA}"/>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73365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536A4-FC63-4EC6-BC34-C46B353015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CE7441-93EB-42F5-9067-8158B84B85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BA5E79-CA53-4F4E-A435-BA3933EC5F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23FF59B-14C7-4904-89D8-EDFCDF292A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6C90A1-4997-4D0C-9626-61459D0466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E49EA0C-4610-4C25-A889-A5F175735CA7}"/>
              </a:ext>
            </a:extLst>
          </p:cNvPr>
          <p:cNvSpPr>
            <a:spLocks noGrp="1"/>
          </p:cNvSpPr>
          <p:nvPr>
            <p:ph type="dt" sz="half" idx="10"/>
          </p:nvPr>
        </p:nvSpPr>
        <p:spPr/>
        <p:txBody>
          <a:bodyPr/>
          <a:lstStyle/>
          <a:p>
            <a:fld id="{EDBD65AB-1F72-499C-BA05-CB51A43D842C}" type="datetimeFigureOut">
              <a:rPr lang="en-IN" smtClean="0"/>
              <a:t>19-05-2022</a:t>
            </a:fld>
            <a:endParaRPr lang="en-IN"/>
          </a:p>
        </p:txBody>
      </p:sp>
      <p:sp>
        <p:nvSpPr>
          <p:cNvPr id="8" name="Footer Placeholder 7">
            <a:extLst>
              <a:ext uri="{FF2B5EF4-FFF2-40B4-BE49-F238E27FC236}">
                <a16:creationId xmlns:a16="http://schemas.microsoft.com/office/drawing/2014/main" id="{033DE861-A215-4FF9-9DB7-26DE3F3319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41112D-6C18-44DA-BBEB-69217A029F9C}"/>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4238637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8E40-AB8E-4B68-810D-F0A4E431F3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D6953F-DF98-45E5-8D2A-98C15749A041}"/>
              </a:ext>
            </a:extLst>
          </p:cNvPr>
          <p:cNvSpPr>
            <a:spLocks noGrp="1"/>
          </p:cNvSpPr>
          <p:nvPr>
            <p:ph type="dt" sz="half" idx="10"/>
          </p:nvPr>
        </p:nvSpPr>
        <p:spPr/>
        <p:txBody>
          <a:bodyPr/>
          <a:lstStyle/>
          <a:p>
            <a:fld id="{EDBD65AB-1F72-499C-BA05-CB51A43D842C}" type="datetimeFigureOut">
              <a:rPr lang="en-IN" smtClean="0"/>
              <a:t>19-05-2022</a:t>
            </a:fld>
            <a:endParaRPr lang="en-IN"/>
          </a:p>
        </p:txBody>
      </p:sp>
      <p:sp>
        <p:nvSpPr>
          <p:cNvPr id="4" name="Footer Placeholder 3">
            <a:extLst>
              <a:ext uri="{FF2B5EF4-FFF2-40B4-BE49-F238E27FC236}">
                <a16:creationId xmlns:a16="http://schemas.microsoft.com/office/drawing/2014/main" id="{A621490B-E2A1-4B7F-80A6-DB81D61EC7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57CCBDC-8C86-4E74-BF83-B3BCD8C588F4}"/>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259586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61ADC-8757-47F8-8B7C-57AB4BF5A03D}"/>
              </a:ext>
            </a:extLst>
          </p:cNvPr>
          <p:cNvSpPr>
            <a:spLocks noGrp="1"/>
          </p:cNvSpPr>
          <p:nvPr>
            <p:ph type="dt" sz="half" idx="10"/>
          </p:nvPr>
        </p:nvSpPr>
        <p:spPr/>
        <p:txBody>
          <a:bodyPr/>
          <a:lstStyle/>
          <a:p>
            <a:fld id="{EDBD65AB-1F72-499C-BA05-CB51A43D842C}" type="datetimeFigureOut">
              <a:rPr lang="en-IN" smtClean="0"/>
              <a:t>19-05-2022</a:t>
            </a:fld>
            <a:endParaRPr lang="en-IN"/>
          </a:p>
        </p:txBody>
      </p:sp>
      <p:sp>
        <p:nvSpPr>
          <p:cNvPr id="3" name="Footer Placeholder 2">
            <a:extLst>
              <a:ext uri="{FF2B5EF4-FFF2-40B4-BE49-F238E27FC236}">
                <a16:creationId xmlns:a16="http://schemas.microsoft.com/office/drawing/2014/main" id="{1977A1AD-ADB1-4B65-8464-DE6FE2DBB00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EAF1E7D-8066-4FCE-AC98-9525C3B0CBA2}"/>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3383812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BB44-68F3-42DD-8B5C-2B3B98A72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47B2D29-9120-4070-B12F-9FB35F4D1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92BC9E-9AF2-47A6-BB98-CA20D1B9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7EF2E3-DF9A-47E8-BADF-294EC10EFCCE}"/>
              </a:ext>
            </a:extLst>
          </p:cNvPr>
          <p:cNvSpPr>
            <a:spLocks noGrp="1"/>
          </p:cNvSpPr>
          <p:nvPr>
            <p:ph type="dt" sz="half" idx="10"/>
          </p:nvPr>
        </p:nvSpPr>
        <p:spPr/>
        <p:txBody>
          <a:bodyPr/>
          <a:lstStyle/>
          <a:p>
            <a:fld id="{EDBD65AB-1F72-499C-BA05-CB51A43D842C}" type="datetimeFigureOut">
              <a:rPr lang="en-IN" smtClean="0"/>
              <a:t>19-05-2022</a:t>
            </a:fld>
            <a:endParaRPr lang="en-IN"/>
          </a:p>
        </p:txBody>
      </p:sp>
      <p:sp>
        <p:nvSpPr>
          <p:cNvPr id="6" name="Footer Placeholder 5">
            <a:extLst>
              <a:ext uri="{FF2B5EF4-FFF2-40B4-BE49-F238E27FC236}">
                <a16:creationId xmlns:a16="http://schemas.microsoft.com/office/drawing/2014/main" id="{6967E072-F262-4BEB-BC54-8F05A3A349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E81314-DA6B-486D-8422-402171B84BCD}"/>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1967401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AAB5-43F8-4DF0-A3AE-9DF155C16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67BF99-F8CA-4BAA-B902-8EEEFB3C46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7158FF-BD74-4E16-A179-3A05357F2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8343A9-7711-4639-AC25-2E0028D62055}"/>
              </a:ext>
            </a:extLst>
          </p:cNvPr>
          <p:cNvSpPr>
            <a:spLocks noGrp="1"/>
          </p:cNvSpPr>
          <p:nvPr>
            <p:ph type="dt" sz="half" idx="10"/>
          </p:nvPr>
        </p:nvSpPr>
        <p:spPr/>
        <p:txBody>
          <a:bodyPr/>
          <a:lstStyle/>
          <a:p>
            <a:fld id="{EDBD65AB-1F72-499C-BA05-CB51A43D842C}" type="datetimeFigureOut">
              <a:rPr lang="en-IN" smtClean="0"/>
              <a:t>19-05-2022</a:t>
            </a:fld>
            <a:endParaRPr lang="en-IN"/>
          </a:p>
        </p:txBody>
      </p:sp>
      <p:sp>
        <p:nvSpPr>
          <p:cNvPr id="6" name="Footer Placeholder 5">
            <a:extLst>
              <a:ext uri="{FF2B5EF4-FFF2-40B4-BE49-F238E27FC236}">
                <a16:creationId xmlns:a16="http://schemas.microsoft.com/office/drawing/2014/main" id="{98207F0F-E2CF-4E93-8FA8-7D009470D0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E2006A-2B6B-4243-90C5-62EF8358BEC8}"/>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2143782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8C2B83-3BE0-4D2C-8675-DBA8EBB531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0DF015-7C7E-4B37-BB25-B88F7330D9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B03608-6712-429D-888A-FCE3F83EF9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BD65AB-1F72-499C-BA05-CB51A43D842C}" type="datetimeFigureOut">
              <a:rPr lang="en-IN" smtClean="0"/>
              <a:t>19-05-2022</a:t>
            </a:fld>
            <a:endParaRPr lang="en-IN"/>
          </a:p>
        </p:txBody>
      </p:sp>
      <p:sp>
        <p:nvSpPr>
          <p:cNvPr id="5" name="Footer Placeholder 4">
            <a:extLst>
              <a:ext uri="{FF2B5EF4-FFF2-40B4-BE49-F238E27FC236}">
                <a16:creationId xmlns:a16="http://schemas.microsoft.com/office/drawing/2014/main" id="{4BDD29C5-3068-4302-94D4-0A8042F89E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AAF5017-15D4-4031-A88D-C50ADFCAF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A138F-5D7B-41AB-A1CD-2F3A45371FD5}" type="slidenum">
              <a:rPr lang="en-IN" smtClean="0"/>
              <a:t>‹#›</a:t>
            </a:fld>
            <a:endParaRPr lang="en-IN"/>
          </a:p>
        </p:txBody>
      </p:sp>
    </p:spTree>
    <p:extLst>
      <p:ext uri="{BB962C8B-B14F-4D97-AF65-F5344CB8AC3E}">
        <p14:creationId xmlns:p14="http://schemas.microsoft.com/office/powerpoint/2010/main" val="3746603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cademind/react-native-practical-guide-cod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2-react-native-basics/code/course-goals-app"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customXml" Target="../ink/ink13.xml"/><Relationship Id="rId3" Type="http://schemas.openxmlformats.org/officeDocument/2006/relationships/customXml" Target="../ink/ink8.xml"/><Relationship Id="rId7" Type="http://schemas.openxmlformats.org/officeDocument/2006/relationships/customXml" Target="../ink/ink10.xml"/><Relationship Id="rId12"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customXml" Target="../ink/ink11.xml"/><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3" Type="http://schemas.openxmlformats.org/officeDocument/2006/relationships/customXml" Target="../ink/ink14.xml"/><Relationship Id="rId7" Type="http://schemas.openxmlformats.org/officeDocument/2006/relationships/customXml" Target="../ink/ink16.xml"/><Relationship Id="rId12" Type="http://schemas.openxmlformats.org/officeDocument/2006/relationships/customXml" Target="../ink/ink19.xml"/><Relationship Id="rId2" Type="http://schemas.openxmlformats.org/officeDocument/2006/relationships/image" Target="../media/image24.png"/><Relationship Id="rId16"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customXml" Target="../ink/ink18.xml"/><Relationship Id="rId5" Type="http://schemas.openxmlformats.org/officeDocument/2006/relationships/customXml" Target="../ink/ink15.xml"/><Relationship Id="rId15" Type="http://schemas.openxmlformats.org/officeDocument/2006/relationships/image" Target="../media/image30.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customXml" Target="../ink/ink17.xml"/><Relationship Id="rId14" Type="http://schemas.openxmlformats.org/officeDocument/2006/relationships/customXml" Target="../ink/ink2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customXml" Target="../ink/ink22.xml"/></Relationships>
</file>

<file path=ppt/slides/_rels/slide18.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customXml" Target="../ink/ink23.xml"/><Relationship Id="rId1" Type="http://schemas.openxmlformats.org/officeDocument/2006/relationships/slideLayout" Target="../slideLayouts/slideLayout1.xml"/><Relationship Id="rId6" Type="http://schemas.openxmlformats.org/officeDocument/2006/relationships/customXml" Target="../ink/ink25.xml"/><Relationship Id="rId11"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customXml" Target="../ink/ink27.xml"/><Relationship Id="rId4" Type="http://schemas.openxmlformats.org/officeDocument/2006/relationships/customXml" Target="../ink/ink24.xml"/><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18.png"/><Relationship Id="rId18"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customXml" Target="../ink/ink33.xml"/><Relationship Id="rId17" Type="http://schemas.openxmlformats.org/officeDocument/2006/relationships/image" Target="../media/image40.png"/><Relationship Id="rId2" Type="http://schemas.openxmlformats.org/officeDocument/2006/relationships/customXml" Target="../ink/ink28.xml"/><Relationship Id="rId16" Type="http://schemas.openxmlformats.org/officeDocument/2006/relationships/customXml" Target="../ink/ink36.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39.png"/><Relationship Id="rId5" Type="http://schemas.openxmlformats.org/officeDocument/2006/relationships/customXml" Target="../ink/ink30.xml"/><Relationship Id="rId15" Type="http://schemas.openxmlformats.org/officeDocument/2006/relationships/customXml" Target="../ink/ink35.xml"/><Relationship Id="rId10" Type="http://schemas.openxmlformats.org/officeDocument/2006/relationships/customXml" Target="../ink/ink32.xml"/><Relationship Id="rId4" Type="http://schemas.openxmlformats.org/officeDocument/2006/relationships/customXml" Target="../ink/ink29.xml"/><Relationship Id="rId9" Type="http://schemas.openxmlformats.org/officeDocument/2006/relationships/image" Target="../media/image38.png"/><Relationship Id="rId14" Type="http://schemas.openxmlformats.org/officeDocument/2006/relationships/customXml" Target="../ink/ink3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academind.com/tutorials/reference-vs-primitive-values" TargetMode="External"/><Relationship Id="rId2" Type="http://schemas.openxmlformats.org/officeDocument/2006/relationships/hyperlink" Target="https://nodejs.org/" TargetMode="Externa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hyperlink" Target="https://jsbin.com/foteguj"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mozilla.org/en-US/docs/Learn/JavaScript" TargetMode="External"/><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hyperlink" Target="https://academind.com/tutorials/reference-vs-primitive-values" TargetMode="External"/><Relationship Id="rId4" Type="http://schemas.openxmlformats.org/officeDocument/2006/relationships/hyperlink" Target="https://academind.com/tutorials?filter=javascrip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cademind.com/tutorials/this-keyword-function-references" TargetMode="Externa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hyperlink" Target="https://developer.mozilla.org/en-US/docs/Web/JavaScript/Reference/Global_Objects/Arra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hyperlink" Target="https://www.freecodecamp.org/news/javascript-rest-vs-spread-operators/" TargetMode="Externa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hacks.mozilla.org/2015/05/es6-in-depth-destructuring/" TargetMode="Externa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18-bonus-react-js-refresher/final-version"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cademind.com/community/"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Course%20Update%20Information%20&amp;%20FAQs.txt"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academind.com/" TargetMode="External"/><Relationship Id="rId2" Type="http://schemas.openxmlformats.org/officeDocument/2006/relationships/hyperlink" Target="https://academind.com/courses" TargetMode="External"/><Relationship Id="rId1" Type="http://schemas.openxmlformats.org/officeDocument/2006/relationships/slideLayout" Target="../slideLayouts/slideLayout1.xml"/><Relationship Id="rId6" Type="http://schemas.openxmlformats.org/officeDocument/2006/relationships/hyperlink" Target="https://twitter.com/academind_real" TargetMode="External"/><Relationship Id="rId5" Type="http://schemas.openxmlformats.org/officeDocument/2006/relationships/hyperlink" Target="https://twitter.com/maxedapps" TargetMode="External"/><Relationship Id="rId4" Type="http://schemas.openxmlformats.org/officeDocument/2006/relationships/hyperlink" Target="http://youtube.com/c/academind"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0.png"/><Relationship Id="rId2" Type="http://schemas.openxmlformats.org/officeDocument/2006/relationships/image" Target="../media/image5.png"/><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4.xml"/><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61436E-19ED-45E6-8CD7-F54137A62970}"/>
              </a:ext>
            </a:extLst>
          </p:cNvPr>
          <p:cNvSpPr/>
          <p:nvPr/>
        </p:nvSpPr>
        <p:spPr>
          <a:xfrm>
            <a:off x="313431" y="2274838"/>
            <a:ext cx="11565154"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01</a:t>
            </a:r>
          </a:p>
          <a:p>
            <a:pPr algn="ctr"/>
            <a:r>
              <a:rPr lang="en-US" sz="7200" b="1" cap="none" spc="0" dirty="0">
                <a:ln w="0"/>
                <a:solidFill>
                  <a:srgbClr val="CFA5FF"/>
                </a:solidFill>
                <a:effectLst>
                  <a:outerShdw blurRad="38100" dist="19050" dir="2700000" algn="tl" rotWithShape="0">
                    <a:schemeClr val="dk1">
                      <a:alpha val="40000"/>
                    </a:schemeClr>
                  </a:outerShdw>
                </a:effectLst>
              </a:rPr>
              <a:t>React Native - Getting Started</a:t>
            </a:r>
          </a:p>
        </p:txBody>
      </p:sp>
    </p:spTree>
    <p:extLst>
      <p:ext uri="{BB962C8B-B14F-4D97-AF65-F5344CB8AC3E}">
        <p14:creationId xmlns:p14="http://schemas.microsoft.com/office/powerpoint/2010/main" val="1788775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A9713-5740-4A98-BBDD-7EB042E50D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5895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A221C890-B355-40C6-9A2E-A69A4DEC3271}"/>
              </a:ext>
            </a:extLst>
          </p:cNvPr>
          <p:cNvSpPr>
            <a:spLocks noChangeArrowheads="1"/>
          </p:cNvSpPr>
          <p:nvPr/>
        </p:nvSpPr>
        <p:spPr bwMode="auto">
          <a:xfrm>
            <a:off x="470517" y="1740963"/>
            <a:ext cx="10990555"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C1D1F"/>
                </a:solidFill>
                <a:effectLst/>
                <a:latin typeface="udemy sans"/>
              </a:rPr>
              <a:t>You can find all course resources + instructions on how to use them in this GitHub repository: </a:t>
            </a:r>
            <a:r>
              <a:rPr kumimoji="0" lang="en-US" altLang="en-US" sz="2000" b="0" i="0" u="none" strike="noStrike" cap="none" normalizeH="0" baseline="0" dirty="0">
                <a:ln>
                  <a:noFill/>
                </a:ln>
                <a:solidFill>
                  <a:srgbClr val="5624D0"/>
                </a:solidFill>
                <a:effectLst/>
                <a:latin typeface="udemy sans"/>
                <a:hlinkClick r:id="rId2"/>
              </a:rPr>
              <a:t>https://github.com/academind/react-native-practical-guide-code</a:t>
            </a:r>
            <a:endParaRPr kumimoji="0" lang="en-US" altLang="en-US" sz="20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C1D1F"/>
                </a:solidFill>
                <a:effectLst/>
                <a:latin typeface="udemy sans"/>
              </a:rPr>
              <a:t>This repository is organized into branches =&gt; Every branch represents a course section and includes the resources that belong to the respective course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1C1D1F"/>
                </a:solidFill>
                <a:effectLst/>
                <a:latin typeface="udemy sans"/>
              </a:rPr>
              <a:t>Provided resources</a:t>
            </a:r>
            <a:r>
              <a:rPr kumimoji="0" lang="en-US" altLang="en-US" sz="2000" b="0" i="0" u="none" strike="noStrike" cap="none" normalizeH="0" baseline="0" dirty="0">
                <a:ln>
                  <a:noFill/>
                </a:ln>
                <a:solidFill>
                  <a:srgbClr val="1C1D1F"/>
                </a:solidFill>
                <a:effectLst/>
                <a:latin typeface="udemy sans"/>
              </a:rPr>
              <a:t> 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1C1D1F"/>
                </a:solidFill>
                <a:effectLst/>
                <a:latin typeface="udemy sans"/>
              </a:rPr>
              <a:t>Code snapshots</a:t>
            </a:r>
            <a:r>
              <a:rPr kumimoji="0" lang="en-US" altLang="en-US" sz="2000" b="0" i="0" u="none" strike="noStrike" cap="none" normalizeH="0" baseline="0" dirty="0">
                <a:ln>
                  <a:noFill/>
                </a:ln>
                <a:solidFill>
                  <a:srgbClr val="1C1D1F"/>
                </a:solidFill>
                <a:effectLst/>
                <a:latin typeface="udemy sans"/>
              </a:rPr>
              <a:t> (for you to compare against your code, when coding along)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1C1D1F"/>
                </a:solidFill>
                <a:effectLst/>
                <a:latin typeface="udemy sans"/>
              </a:rPr>
              <a:t>Slides</a:t>
            </a:r>
            <a:endParaRPr kumimoji="0" lang="en-US" altLang="en-US" sz="20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1C1D1F"/>
                </a:solidFill>
                <a:effectLst/>
                <a:latin typeface="udemy sans"/>
              </a:rPr>
              <a:t>Extra resources</a:t>
            </a:r>
            <a:r>
              <a:rPr kumimoji="0" lang="en-US" altLang="en-US" sz="2000" b="0" i="0" u="none" strike="noStrike" cap="none" normalizeH="0" baseline="0" dirty="0">
                <a:ln>
                  <a:noFill/>
                </a:ln>
                <a:solidFill>
                  <a:srgbClr val="1C1D1F"/>
                </a:solidFill>
                <a:effectLst/>
                <a:latin typeface="udemy sans"/>
              </a:rPr>
              <a:t> (e.g., images used in a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C1D1F"/>
                </a:solidFill>
                <a:effectLst/>
                <a:latin typeface="udemy sans"/>
              </a:rPr>
              <a:t>For usage instructions, please visit the linked repository and read the instructions you find there.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6" name="Rectangle 4">
            <a:extLst>
              <a:ext uri="{FF2B5EF4-FFF2-40B4-BE49-F238E27FC236}">
                <a16:creationId xmlns:a16="http://schemas.microsoft.com/office/drawing/2014/main" id="{D027846D-6901-4A90-8D39-4A79345199E7}"/>
              </a:ext>
            </a:extLst>
          </p:cNvPr>
          <p:cNvSpPr>
            <a:spLocks noChangeArrowheads="1"/>
          </p:cNvSpPr>
          <p:nvPr/>
        </p:nvSpPr>
        <p:spPr bwMode="auto">
          <a:xfrm>
            <a:off x="177553" y="452810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067BEBD9-10C6-4F76-9C4C-4745D1DD1930}"/>
              </a:ext>
            </a:extLst>
          </p:cNvPr>
          <p:cNvSpPr txBox="1"/>
          <p:nvPr/>
        </p:nvSpPr>
        <p:spPr>
          <a:xfrm>
            <a:off x="1624613" y="1111786"/>
            <a:ext cx="8717871"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Bahnschrift SemiBold" panose="020B0502040204020203" pitchFamily="34" charset="0"/>
              </a:rPr>
              <a:t>Course Resources, Code Snapshots &amp; How To Use</a:t>
            </a:r>
            <a:endParaRPr kumimoji="0" lang="en-US" altLang="en-US" sz="2800" b="0" i="0" u="none" strike="noStrike" cap="none" normalizeH="0" baseline="0" dirty="0">
              <a:ln>
                <a:noFill/>
              </a:ln>
              <a:solidFill>
                <a:schemeClr val="bg1"/>
              </a:solidFill>
              <a:effectLst/>
              <a:latin typeface="Bahnschrift SemiBold" panose="020B0502040204020203" pitchFamily="34" charset="0"/>
            </a:endParaRPr>
          </a:p>
        </p:txBody>
      </p:sp>
    </p:spTree>
    <p:extLst>
      <p:ext uri="{BB962C8B-B14F-4D97-AF65-F5344CB8AC3E}">
        <p14:creationId xmlns:p14="http://schemas.microsoft.com/office/powerpoint/2010/main" val="1105499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61436E-19ED-45E6-8CD7-F54137A62970}"/>
              </a:ext>
            </a:extLst>
          </p:cNvPr>
          <p:cNvSpPr/>
          <p:nvPr/>
        </p:nvSpPr>
        <p:spPr>
          <a:xfrm>
            <a:off x="2320097" y="2274838"/>
            <a:ext cx="7551811" cy="415498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02</a:t>
            </a:r>
          </a:p>
          <a:p>
            <a:pPr algn="ctr"/>
            <a:r>
              <a:rPr lang="en-US" sz="7200" b="1" dirty="0">
                <a:ln w="0"/>
                <a:solidFill>
                  <a:srgbClr val="CFA5FF"/>
                </a:solidFill>
                <a:effectLst>
                  <a:outerShdw blurRad="38100" dist="19050" dir="2700000" algn="tl" rotWithShape="0">
                    <a:schemeClr val="dk1">
                      <a:alpha val="40000"/>
                    </a:schemeClr>
                  </a:outerShdw>
                </a:effectLst>
              </a:rPr>
              <a:t>React Native Basics</a:t>
            </a:r>
          </a:p>
          <a:p>
            <a:pPr algn="ctr"/>
            <a:r>
              <a:rPr lang="en-US" sz="7200" b="1" cap="none" spc="0" dirty="0">
                <a:ln w="0"/>
                <a:solidFill>
                  <a:srgbClr val="CFA5FF"/>
                </a:solidFill>
                <a:effectLst>
                  <a:outerShdw blurRad="38100" dist="19050" dir="2700000" algn="tl" rotWithShape="0">
                    <a:schemeClr val="dk1">
                      <a:alpha val="40000"/>
                    </a:schemeClr>
                  </a:outerShdw>
                </a:effectLst>
              </a:rPr>
              <a:t>{</a:t>
            </a:r>
            <a:r>
              <a:rPr lang="en-US" sz="7200" b="1" cap="none" spc="0" dirty="0">
                <a:ln w="0"/>
                <a:solidFill>
                  <a:schemeClr val="bg1"/>
                </a:solidFill>
                <a:effectLst>
                  <a:outerShdw blurRad="38100" dist="19050" dir="2700000" algn="tl" rotWithShape="0">
                    <a:schemeClr val="dk1">
                      <a:alpha val="40000"/>
                    </a:schemeClr>
                  </a:outerShdw>
                </a:effectLst>
              </a:rPr>
              <a:t>Course Goals App</a:t>
            </a:r>
            <a:r>
              <a:rPr lang="en-US" sz="7200" b="1" cap="none" spc="0" dirty="0">
                <a:ln w="0"/>
                <a:solidFill>
                  <a:srgbClr val="CFA5FF"/>
                </a:solidFill>
                <a:effectLst>
                  <a:outerShdw blurRad="38100" dist="19050" dir="2700000" algn="tl" rotWithShape="0">
                    <a:schemeClr val="dk1">
                      <a:alpha val="40000"/>
                    </a:schemeClr>
                  </a:outerShdw>
                </a:effectLst>
              </a:rPr>
              <a:t>}</a:t>
            </a:r>
          </a:p>
          <a:p>
            <a:pPr algn="ctr"/>
            <a:r>
              <a:rPr lang="en-US" sz="4400" b="1" dirty="0">
                <a:ln w="0"/>
                <a:solidFill>
                  <a:srgbClr val="CFA5FF"/>
                </a:solidFill>
                <a:effectLst>
                  <a:outerShdw blurRad="38100" dist="19050" dir="2700000" algn="tl" rotWithShape="0">
                    <a:schemeClr val="dk1">
                      <a:alpha val="40000"/>
                    </a:schemeClr>
                  </a:outerShdw>
                </a:effectLst>
                <a:hlinkClick r:id="rId2" action="ppaction://hlinkfile"/>
              </a:rPr>
              <a:t>Refer Code </a:t>
            </a:r>
            <a:endParaRPr lang="en-US" sz="44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56583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61436E-19ED-45E6-8CD7-F54137A62970}"/>
              </a:ext>
            </a:extLst>
          </p:cNvPr>
          <p:cNvSpPr/>
          <p:nvPr/>
        </p:nvSpPr>
        <p:spPr>
          <a:xfrm>
            <a:off x="46242" y="2274838"/>
            <a:ext cx="12099531" cy="3416320"/>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03</a:t>
            </a:r>
          </a:p>
          <a:p>
            <a:pPr algn="ctr"/>
            <a:r>
              <a:rPr lang="en-US" sz="7200" b="1" dirty="0">
                <a:ln w="0"/>
                <a:solidFill>
                  <a:srgbClr val="CFA5FF"/>
                </a:solidFill>
                <a:effectLst>
                  <a:outerShdw blurRad="38100" dist="19050" dir="2700000" algn="tl" rotWithShape="0">
                    <a:schemeClr val="dk1">
                      <a:alpha val="40000"/>
                    </a:schemeClr>
                  </a:outerShdw>
                </a:effectLst>
              </a:rPr>
              <a:t>Debugging – React Native Apps</a:t>
            </a:r>
          </a:p>
          <a:p>
            <a:pPr algn="ctr"/>
            <a:r>
              <a:rPr lang="en-US" sz="7200" b="1" dirty="0">
                <a:ln w="0"/>
                <a:solidFill>
                  <a:schemeClr val="bg1"/>
                </a:solidFill>
                <a:effectLst>
                  <a:outerShdw blurRad="38100" dist="19050" dir="2700000" algn="tl" rotWithShape="0">
                    <a:schemeClr val="dk1">
                      <a:alpha val="40000"/>
                    </a:schemeClr>
                  </a:outerShdw>
                </a:effectLst>
              </a:rPr>
              <a:t>Introduction</a:t>
            </a:r>
            <a:endParaRPr lang="en-US" sz="7200" b="1"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38400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6E3FD-555E-4272-B6FE-751E29F30D9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98396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0E61AA-351A-4AF4-946B-73252CAA798A}"/>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6A38A07-1F1F-41C8-8E31-1C0E6E3D6CCD}"/>
                  </a:ext>
                </a:extLst>
              </p14:cNvPr>
              <p14:cNvContentPartPr/>
              <p14:nvPr/>
            </p14:nvContentPartPr>
            <p14:xfrm>
              <a:off x="5477313" y="2778393"/>
              <a:ext cx="360" cy="360"/>
            </p14:xfrm>
          </p:contentPart>
        </mc:Choice>
        <mc:Fallback>
          <p:pic>
            <p:nvPicPr>
              <p:cNvPr id="5" name="Ink 4">
                <a:extLst>
                  <a:ext uri="{FF2B5EF4-FFF2-40B4-BE49-F238E27FC236}">
                    <a16:creationId xmlns:a16="http://schemas.microsoft.com/office/drawing/2014/main" id="{66A38A07-1F1F-41C8-8E31-1C0E6E3D6CCD}"/>
                  </a:ext>
                </a:extLst>
              </p:cNvPr>
              <p:cNvPicPr/>
              <p:nvPr/>
            </p:nvPicPr>
            <p:blipFill>
              <a:blip r:embed="rId4"/>
              <a:stretch>
                <a:fillRect/>
              </a:stretch>
            </p:blipFill>
            <p:spPr>
              <a:xfrm>
                <a:off x="5468313" y="276975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5BA70EA1-601D-4564-9149-8F40234274F2}"/>
                  </a:ext>
                </a:extLst>
              </p14:cNvPr>
              <p14:cNvContentPartPr/>
              <p14:nvPr/>
            </p14:nvContentPartPr>
            <p14:xfrm>
              <a:off x="5415033" y="2742753"/>
              <a:ext cx="3963240" cy="64080"/>
            </p14:xfrm>
          </p:contentPart>
        </mc:Choice>
        <mc:Fallback>
          <p:pic>
            <p:nvPicPr>
              <p:cNvPr id="6" name="Ink 5">
                <a:extLst>
                  <a:ext uri="{FF2B5EF4-FFF2-40B4-BE49-F238E27FC236}">
                    <a16:creationId xmlns:a16="http://schemas.microsoft.com/office/drawing/2014/main" id="{5BA70EA1-601D-4564-9149-8F40234274F2}"/>
                  </a:ext>
                </a:extLst>
              </p:cNvPr>
              <p:cNvPicPr/>
              <p:nvPr/>
            </p:nvPicPr>
            <p:blipFill>
              <a:blip r:embed="rId6"/>
              <a:stretch>
                <a:fillRect/>
              </a:stretch>
            </p:blipFill>
            <p:spPr>
              <a:xfrm>
                <a:off x="5406393" y="2734113"/>
                <a:ext cx="39808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93A89D72-1E22-48B5-8233-FDCFD5D76430}"/>
                  </a:ext>
                </a:extLst>
              </p14:cNvPr>
              <p14:cNvContentPartPr/>
              <p14:nvPr/>
            </p14:nvContentPartPr>
            <p14:xfrm>
              <a:off x="3470673" y="3496593"/>
              <a:ext cx="811080" cy="10080"/>
            </p14:xfrm>
          </p:contentPart>
        </mc:Choice>
        <mc:Fallback>
          <p:pic>
            <p:nvPicPr>
              <p:cNvPr id="7" name="Ink 6">
                <a:extLst>
                  <a:ext uri="{FF2B5EF4-FFF2-40B4-BE49-F238E27FC236}">
                    <a16:creationId xmlns:a16="http://schemas.microsoft.com/office/drawing/2014/main" id="{93A89D72-1E22-48B5-8233-FDCFD5D76430}"/>
                  </a:ext>
                </a:extLst>
              </p:cNvPr>
              <p:cNvPicPr/>
              <p:nvPr/>
            </p:nvPicPr>
            <p:blipFill>
              <a:blip r:embed="rId8"/>
              <a:stretch>
                <a:fillRect/>
              </a:stretch>
            </p:blipFill>
            <p:spPr>
              <a:xfrm>
                <a:off x="3462033" y="3487593"/>
                <a:ext cx="8287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24C1853C-9C9E-45A7-BA24-AB0D305884B9}"/>
                  </a:ext>
                </a:extLst>
              </p14:cNvPr>
              <p14:cNvContentPartPr/>
              <p14:nvPr/>
            </p14:nvContentPartPr>
            <p14:xfrm>
              <a:off x="5601513" y="3497313"/>
              <a:ext cx="385560" cy="19800"/>
            </p14:xfrm>
          </p:contentPart>
        </mc:Choice>
        <mc:Fallback>
          <p:pic>
            <p:nvPicPr>
              <p:cNvPr id="8" name="Ink 7">
                <a:extLst>
                  <a:ext uri="{FF2B5EF4-FFF2-40B4-BE49-F238E27FC236}">
                    <a16:creationId xmlns:a16="http://schemas.microsoft.com/office/drawing/2014/main" id="{24C1853C-9C9E-45A7-BA24-AB0D305884B9}"/>
                  </a:ext>
                </a:extLst>
              </p:cNvPr>
              <p:cNvPicPr/>
              <p:nvPr/>
            </p:nvPicPr>
            <p:blipFill>
              <a:blip r:embed="rId10"/>
              <a:stretch>
                <a:fillRect/>
              </a:stretch>
            </p:blipFill>
            <p:spPr>
              <a:xfrm>
                <a:off x="5592513" y="3488673"/>
                <a:ext cx="4032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BC918CFD-B3E1-4209-8835-8CA543F50C33}"/>
                  </a:ext>
                </a:extLst>
              </p14:cNvPr>
              <p14:cNvContentPartPr/>
              <p14:nvPr/>
            </p14:nvContentPartPr>
            <p14:xfrm>
              <a:off x="6009753" y="3231993"/>
              <a:ext cx="268920" cy="396000"/>
            </p14:xfrm>
          </p:contentPart>
        </mc:Choice>
        <mc:Fallback>
          <p:pic>
            <p:nvPicPr>
              <p:cNvPr id="11" name="Ink 10">
                <a:extLst>
                  <a:ext uri="{FF2B5EF4-FFF2-40B4-BE49-F238E27FC236}">
                    <a16:creationId xmlns:a16="http://schemas.microsoft.com/office/drawing/2014/main" id="{BC918CFD-B3E1-4209-8835-8CA543F50C33}"/>
                  </a:ext>
                </a:extLst>
              </p:cNvPr>
              <p:cNvPicPr/>
              <p:nvPr/>
            </p:nvPicPr>
            <p:blipFill>
              <a:blip r:embed="rId12"/>
              <a:stretch>
                <a:fillRect/>
              </a:stretch>
            </p:blipFill>
            <p:spPr>
              <a:xfrm>
                <a:off x="6001113" y="3223353"/>
                <a:ext cx="28656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89B79322-0B05-4CC7-8DA2-CABB1879EC1C}"/>
                  </a:ext>
                </a:extLst>
              </p14:cNvPr>
              <p14:cNvContentPartPr/>
              <p14:nvPr/>
            </p14:nvContentPartPr>
            <p14:xfrm>
              <a:off x="7909473" y="2413713"/>
              <a:ext cx="402480" cy="213480"/>
            </p14:xfrm>
          </p:contentPart>
        </mc:Choice>
        <mc:Fallback>
          <p:pic>
            <p:nvPicPr>
              <p:cNvPr id="12" name="Ink 11">
                <a:extLst>
                  <a:ext uri="{FF2B5EF4-FFF2-40B4-BE49-F238E27FC236}">
                    <a16:creationId xmlns:a16="http://schemas.microsoft.com/office/drawing/2014/main" id="{89B79322-0B05-4CC7-8DA2-CABB1879EC1C}"/>
                  </a:ext>
                </a:extLst>
              </p:cNvPr>
              <p:cNvPicPr/>
              <p:nvPr/>
            </p:nvPicPr>
            <p:blipFill>
              <a:blip r:embed="rId14"/>
              <a:stretch>
                <a:fillRect/>
              </a:stretch>
            </p:blipFill>
            <p:spPr>
              <a:xfrm>
                <a:off x="7900833" y="2405073"/>
                <a:ext cx="420120" cy="231120"/>
              </a:xfrm>
              <a:prstGeom prst="rect">
                <a:avLst/>
              </a:prstGeom>
            </p:spPr>
          </p:pic>
        </mc:Fallback>
      </mc:AlternateContent>
    </p:spTree>
    <p:extLst>
      <p:ext uri="{BB962C8B-B14F-4D97-AF65-F5344CB8AC3E}">
        <p14:creationId xmlns:p14="http://schemas.microsoft.com/office/powerpoint/2010/main" val="3346505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B0A195-AE3E-42D9-A24E-CAF94666D598}"/>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5B033108-E271-45BB-8928-2BA68123B2FD}"/>
                  </a:ext>
                </a:extLst>
              </p14:cNvPr>
              <p14:cNvContentPartPr/>
              <p14:nvPr/>
            </p14:nvContentPartPr>
            <p14:xfrm>
              <a:off x="3754713" y="3781713"/>
              <a:ext cx="360" cy="360"/>
            </p14:xfrm>
          </p:contentPart>
        </mc:Choice>
        <mc:Fallback>
          <p:pic>
            <p:nvPicPr>
              <p:cNvPr id="7" name="Ink 6">
                <a:extLst>
                  <a:ext uri="{FF2B5EF4-FFF2-40B4-BE49-F238E27FC236}">
                    <a16:creationId xmlns:a16="http://schemas.microsoft.com/office/drawing/2014/main" id="{5B033108-E271-45BB-8928-2BA68123B2FD}"/>
                  </a:ext>
                </a:extLst>
              </p:cNvPr>
              <p:cNvPicPr/>
              <p:nvPr/>
            </p:nvPicPr>
            <p:blipFill>
              <a:blip r:embed="rId4"/>
              <a:stretch>
                <a:fillRect/>
              </a:stretch>
            </p:blipFill>
            <p:spPr>
              <a:xfrm>
                <a:off x="3746073" y="3772713"/>
                <a:ext cx="18000" cy="18000"/>
              </a:xfrm>
              <a:prstGeom prst="rect">
                <a:avLst/>
              </a:prstGeom>
            </p:spPr>
          </p:pic>
        </mc:Fallback>
      </mc:AlternateContent>
      <p:grpSp>
        <p:nvGrpSpPr>
          <p:cNvPr id="11" name="Group 10">
            <a:extLst>
              <a:ext uri="{FF2B5EF4-FFF2-40B4-BE49-F238E27FC236}">
                <a16:creationId xmlns:a16="http://schemas.microsoft.com/office/drawing/2014/main" id="{70685205-670E-40CB-9876-8C61FE71DFAC}"/>
              </a:ext>
            </a:extLst>
          </p:cNvPr>
          <p:cNvGrpSpPr/>
          <p:nvPr/>
        </p:nvGrpSpPr>
        <p:grpSpPr>
          <a:xfrm>
            <a:off x="3398313" y="2990433"/>
            <a:ext cx="3501720" cy="3083760"/>
            <a:chOff x="3398313" y="2990433"/>
            <a:chExt cx="3501720" cy="3083760"/>
          </a:xfrm>
        </p:grpSpPr>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6248D53-8266-4620-AAE1-D8CB590B4080}"/>
                    </a:ext>
                  </a:extLst>
                </p14:cNvPr>
                <p14:cNvContentPartPr/>
                <p14:nvPr/>
              </p14:nvContentPartPr>
              <p14:xfrm>
                <a:off x="3398313" y="2990433"/>
                <a:ext cx="3501720" cy="880920"/>
              </p14:xfrm>
            </p:contentPart>
          </mc:Choice>
          <mc:Fallback>
            <p:pic>
              <p:nvPicPr>
                <p:cNvPr id="8" name="Ink 7">
                  <a:extLst>
                    <a:ext uri="{FF2B5EF4-FFF2-40B4-BE49-F238E27FC236}">
                      <a16:creationId xmlns:a16="http://schemas.microsoft.com/office/drawing/2014/main" id="{26248D53-8266-4620-AAE1-D8CB590B4080}"/>
                    </a:ext>
                  </a:extLst>
                </p:cNvPr>
                <p:cNvPicPr/>
                <p:nvPr/>
              </p:nvPicPr>
              <p:blipFill>
                <a:blip r:embed="rId6"/>
                <a:stretch>
                  <a:fillRect/>
                </a:stretch>
              </p:blipFill>
              <p:spPr>
                <a:xfrm>
                  <a:off x="3389673" y="2981433"/>
                  <a:ext cx="3519360" cy="898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1B7FCBC6-9AC9-4786-BC11-BF445BC1380A}"/>
                    </a:ext>
                  </a:extLst>
                </p14:cNvPr>
                <p14:cNvContentPartPr/>
                <p14:nvPr/>
              </p14:nvContentPartPr>
              <p14:xfrm>
                <a:off x="3571473" y="3905913"/>
                <a:ext cx="1222560" cy="2149920"/>
              </p14:xfrm>
            </p:contentPart>
          </mc:Choice>
          <mc:Fallback>
            <p:pic>
              <p:nvPicPr>
                <p:cNvPr id="9" name="Ink 8">
                  <a:extLst>
                    <a:ext uri="{FF2B5EF4-FFF2-40B4-BE49-F238E27FC236}">
                      <a16:creationId xmlns:a16="http://schemas.microsoft.com/office/drawing/2014/main" id="{1B7FCBC6-9AC9-4786-BC11-BF445BC1380A}"/>
                    </a:ext>
                  </a:extLst>
                </p:cNvPr>
                <p:cNvPicPr/>
                <p:nvPr/>
              </p:nvPicPr>
              <p:blipFill>
                <a:blip r:embed="rId8"/>
                <a:stretch>
                  <a:fillRect/>
                </a:stretch>
              </p:blipFill>
              <p:spPr>
                <a:xfrm>
                  <a:off x="3562473" y="3896913"/>
                  <a:ext cx="1240200" cy="2167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A20A1475-FC51-4E17-AA3A-846F5DA5EEB3}"/>
                    </a:ext>
                  </a:extLst>
                </p14:cNvPr>
                <p14:cNvContentPartPr/>
                <p14:nvPr/>
              </p14:nvContentPartPr>
              <p14:xfrm>
                <a:off x="3453033" y="5796633"/>
                <a:ext cx="469440" cy="277560"/>
              </p14:xfrm>
            </p:contentPart>
          </mc:Choice>
          <mc:Fallback>
            <p:pic>
              <p:nvPicPr>
                <p:cNvPr id="10" name="Ink 9">
                  <a:extLst>
                    <a:ext uri="{FF2B5EF4-FFF2-40B4-BE49-F238E27FC236}">
                      <a16:creationId xmlns:a16="http://schemas.microsoft.com/office/drawing/2014/main" id="{A20A1475-FC51-4E17-AA3A-846F5DA5EEB3}"/>
                    </a:ext>
                  </a:extLst>
                </p:cNvPr>
                <p:cNvPicPr/>
                <p:nvPr/>
              </p:nvPicPr>
              <p:blipFill>
                <a:blip r:embed="rId10"/>
                <a:stretch>
                  <a:fillRect/>
                </a:stretch>
              </p:blipFill>
              <p:spPr>
                <a:xfrm>
                  <a:off x="3444393" y="5787633"/>
                  <a:ext cx="487080" cy="29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AD6FE5B-038D-473B-B4DD-AD7883B72497}"/>
                  </a:ext>
                </a:extLst>
              </p14:cNvPr>
              <p14:cNvContentPartPr/>
              <p14:nvPr/>
            </p14:nvContentPartPr>
            <p14:xfrm>
              <a:off x="5343753" y="2254593"/>
              <a:ext cx="360" cy="360"/>
            </p14:xfrm>
          </p:contentPart>
        </mc:Choice>
        <mc:Fallback>
          <p:pic>
            <p:nvPicPr>
              <p:cNvPr id="12" name="Ink 11">
                <a:extLst>
                  <a:ext uri="{FF2B5EF4-FFF2-40B4-BE49-F238E27FC236}">
                    <a16:creationId xmlns:a16="http://schemas.microsoft.com/office/drawing/2014/main" id="{7AD6FE5B-038D-473B-B4DD-AD7883B72497}"/>
                  </a:ext>
                </a:extLst>
              </p:cNvPr>
              <p:cNvPicPr/>
              <p:nvPr/>
            </p:nvPicPr>
            <p:blipFill>
              <a:blip r:embed="rId4"/>
              <a:stretch>
                <a:fillRect/>
              </a:stretch>
            </p:blipFill>
            <p:spPr>
              <a:xfrm>
                <a:off x="5335113" y="224595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491C9970-535F-46D5-908F-C046CB4780D6}"/>
                  </a:ext>
                </a:extLst>
              </p14:cNvPr>
              <p14:cNvContentPartPr/>
              <p14:nvPr/>
            </p14:nvContentPartPr>
            <p14:xfrm>
              <a:off x="7554513" y="2157033"/>
              <a:ext cx="7200" cy="360"/>
            </p14:xfrm>
          </p:contentPart>
        </mc:Choice>
        <mc:Fallback>
          <p:pic>
            <p:nvPicPr>
              <p:cNvPr id="13" name="Ink 12">
                <a:extLst>
                  <a:ext uri="{FF2B5EF4-FFF2-40B4-BE49-F238E27FC236}">
                    <a16:creationId xmlns:a16="http://schemas.microsoft.com/office/drawing/2014/main" id="{491C9970-535F-46D5-908F-C046CB4780D6}"/>
                  </a:ext>
                </a:extLst>
              </p:cNvPr>
              <p:cNvPicPr/>
              <p:nvPr/>
            </p:nvPicPr>
            <p:blipFill>
              <a:blip r:embed="rId13"/>
              <a:stretch>
                <a:fillRect/>
              </a:stretch>
            </p:blipFill>
            <p:spPr>
              <a:xfrm>
                <a:off x="7545873" y="2148033"/>
                <a:ext cx="24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57DB4606-EE6D-4A85-9B3B-41BA3E9D0E40}"/>
                  </a:ext>
                </a:extLst>
              </p14:cNvPr>
              <p14:cNvContentPartPr/>
              <p14:nvPr/>
            </p14:nvContentPartPr>
            <p14:xfrm>
              <a:off x="7972113" y="2227593"/>
              <a:ext cx="78480" cy="102960"/>
            </p14:xfrm>
          </p:contentPart>
        </mc:Choice>
        <mc:Fallback>
          <p:pic>
            <p:nvPicPr>
              <p:cNvPr id="14" name="Ink 13">
                <a:extLst>
                  <a:ext uri="{FF2B5EF4-FFF2-40B4-BE49-F238E27FC236}">
                    <a16:creationId xmlns:a16="http://schemas.microsoft.com/office/drawing/2014/main" id="{57DB4606-EE6D-4A85-9B3B-41BA3E9D0E40}"/>
                  </a:ext>
                </a:extLst>
              </p:cNvPr>
              <p:cNvPicPr/>
              <p:nvPr/>
            </p:nvPicPr>
            <p:blipFill>
              <a:blip r:embed="rId15"/>
              <a:stretch>
                <a:fillRect/>
              </a:stretch>
            </p:blipFill>
            <p:spPr>
              <a:xfrm>
                <a:off x="7963113" y="2218953"/>
                <a:ext cx="96120" cy="120600"/>
              </a:xfrm>
              <a:prstGeom prst="rect">
                <a:avLst/>
              </a:prstGeom>
            </p:spPr>
          </p:pic>
        </mc:Fallback>
      </mc:AlternateContent>
      <p:pic>
        <p:nvPicPr>
          <p:cNvPr id="18" name="Picture 17">
            <a:extLst>
              <a:ext uri="{FF2B5EF4-FFF2-40B4-BE49-F238E27FC236}">
                <a16:creationId xmlns:a16="http://schemas.microsoft.com/office/drawing/2014/main" id="{AF6632B7-1EE2-4010-B85B-B1BD1DD54396}"/>
              </a:ext>
            </a:extLst>
          </p:cNvPr>
          <p:cNvPicPr>
            <a:picLocks noChangeAspect="1"/>
          </p:cNvPicPr>
          <p:nvPr/>
        </p:nvPicPr>
        <p:blipFill>
          <a:blip r:embed="rId16"/>
          <a:stretch>
            <a:fillRect/>
          </a:stretch>
        </p:blipFill>
        <p:spPr>
          <a:xfrm>
            <a:off x="5343753" y="736875"/>
            <a:ext cx="6312753" cy="2632234"/>
          </a:xfrm>
          <a:prstGeom prst="rect">
            <a:avLst/>
          </a:prstGeom>
        </p:spPr>
      </p:pic>
    </p:spTree>
    <p:extLst>
      <p:ext uri="{BB962C8B-B14F-4D97-AF65-F5344CB8AC3E}">
        <p14:creationId xmlns:p14="http://schemas.microsoft.com/office/powerpoint/2010/main" val="1794717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5B033108-E271-45BB-8928-2BA68123B2FD}"/>
                  </a:ext>
                </a:extLst>
              </p14:cNvPr>
              <p14:cNvContentPartPr/>
              <p14:nvPr/>
            </p14:nvContentPartPr>
            <p14:xfrm>
              <a:off x="3754713" y="3781713"/>
              <a:ext cx="360" cy="360"/>
            </p14:xfrm>
          </p:contentPart>
        </mc:Choice>
        <mc:Fallback>
          <p:pic>
            <p:nvPicPr>
              <p:cNvPr id="7" name="Ink 6">
                <a:extLst>
                  <a:ext uri="{FF2B5EF4-FFF2-40B4-BE49-F238E27FC236}">
                    <a16:creationId xmlns:a16="http://schemas.microsoft.com/office/drawing/2014/main" id="{5B033108-E271-45BB-8928-2BA68123B2FD}"/>
                  </a:ext>
                </a:extLst>
              </p:cNvPr>
              <p:cNvPicPr/>
              <p:nvPr/>
            </p:nvPicPr>
            <p:blipFill>
              <a:blip r:embed="rId3"/>
              <a:stretch>
                <a:fillRect/>
              </a:stretch>
            </p:blipFill>
            <p:spPr>
              <a:xfrm>
                <a:off x="3745713" y="377271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7AD6FE5B-038D-473B-B4DD-AD7883B72497}"/>
                  </a:ext>
                </a:extLst>
              </p14:cNvPr>
              <p14:cNvContentPartPr/>
              <p14:nvPr/>
            </p14:nvContentPartPr>
            <p14:xfrm>
              <a:off x="5343753" y="2254593"/>
              <a:ext cx="360" cy="360"/>
            </p14:xfrm>
          </p:contentPart>
        </mc:Choice>
        <mc:Fallback>
          <p:pic>
            <p:nvPicPr>
              <p:cNvPr id="12" name="Ink 11">
                <a:extLst>
                  <a:ext uri="{FF2B5EF4-FFF2-40B4-BE49-F238E27FC236}">
                    <a16:creationId xmlns:a16="http://schemas.microsoft.com/office/drawing/2014/main" id="{7AD6FE5B-038D-473B-B4DD-AD7883B72497}"/>
                  </a:ext>
                </a:extLst>
              </p:cNvPr>
              <p:cNvPicPr/>
              <p:nvPr/>
            </p:nvPicPr>
            <p:blipFill>
              <a:blip r:embed="rId3"/>
              <a:stretch>
                <a:fillRect/>
              </a:stretch>
            </p:blipFill>
            <p:spPr>
              <a:xfrm>
                <a:off x="5334753" y="2245593"/>
                <a:ext cx="18000" cy="18000"/>
              </a:xfrm>
              <a:prstGeom prst="rect">
                <a:avLst/>
              </a:prstGeom>
            </p:spPr>
          </p:pic>
        </mc:Fallback>
      </mc:AlternateContent>
      <p:pic>
        <p:nvPicPr>
          <p:cNvPr id="3" name="Picture 2">
            <a:extLst>
              <a:ext uri="{FF2B5EF4-FFF2-40B4-BE49-F238E27FC236}">
                <a16:creationId xmlns:a16="http://schemas.microsoft.com/office/drawing/2014/main" id="{DA2C1B0D-9EAD-4DEC-B104-C9B4EAB558BA}"/>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0964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5B033108-E271-45BB-8928-2BA68123B2FD}"/>
                  </a:ext>
                </a:extLst>
              </p14:cNvPr>
              <p14:cNvContentPartPr/>
              <p14:nvPr/>
            </p14:nvContentPartPr>
            <p14:xfrm>
              <a:off x="3754713" y="3781713"/>
              <a:ext cx="360" cy="360"/>
            </p14:xfrm>
          </p:contentPart>
        </mc:Choice>
        <mc:Fallback>
          <p:pic>
            <p:nvPicPr>
              <p:cNvPr id="7" name="Ink 6">
                <a:extLst>
                  <a:ext uri="{FF2B5EF4-FFF2-40B4-BE49-F238E27FC236}">
                    <a16:creationId xmlns:a16="http://schemas.microsoft.com/office/drawing/2014/main" id="{5B033108-E271-45BB-8928-2BA68123B2FD}"/>
                  </a:ext>
                </a:extLst>
              </p:cNvPr>
              <p:cNvPicPr/>
              <p:nvPr/>
            </p:nvPicPr>
            <p:blipFill>
              <a:blip r:embed="rId3"/>
              <a:stretch>
                <a:fillRect/>
              </a:stretch>
            </p:blipFill>
            <p:spPr>
              <a:xfrm>
                <a:off x="3745713" y="377271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7AD6FE5B-038D-473B-B4DD-AD7883B72497}"/>
                  </a:ext>
                </a:extLst>
              </p14:cNvPr>
              <p14:cNvContentPartPr/>
              <p14:nvPr/>
            </p14:nvContentPartPr>
            <p14:xfrm>
              <a:off x="5343753" y="2254593"/>
              <a:ext cx="360" cy="360"/>
            </p14:xfrm>
          </p:contentPart>
        </mc:Choice>
        <mc:Fallback>
          <p:pic>
            <p:nvPicPr>
              <p:cNvPr id="12" name="Ink 11">
                <a:extLst>
                  <a:ext uri="{FF2B5EF4-FFF2-40B4-BE49-F238E27FC236}">
                    <a16:creationId xmlns:a16="http://schemas.microsoft.com/office/drawing/2014/main" id="{7AD6FE5B-038D-473B-B4DD-AD7883B72497}"/>
                  </a:ext>
                </a:extLst>
              </p:cNvPr>
              <p:cNvPicPr/>
              <p:nvPr/>
            </p:nvPicPr>
            <p:blipFill>
              <a:blip r:embed="rId3"/>
              <a:stretch>
                <a:fillRect/>
              </a:stretch>
            </p:blipFill>
            <p:spPr>
              <a:xfrm>
                <a:off x="5334753" y="2245593"/>
                <a:ext cx="18000" cy="18000"/>
              </a:xfrm>
              <a:prstGeom prst="rect">
                <a:avLst/>
              </a:prstGeom>
            </p:spPr>
          </p:pic>
        </mc:Fallback>
      </mc:AlternateContent>
      <p:pic>
        <p:nvPicPr>
          <p:cNvPr id="4" name="Picture 3">
            <a:extLst>
              <a:ext uri="{FF2B5EF4-FFF2-40B4-BE49-F238E27FC236}">
                <a16:creationId xmlns:a16="http://schemas.microsoft.com/office/drawing/2014/main" id="{069FA8F7-758B-4B8B-A7B6-9FD8801BDB31}"/>
              </a:ext>
            </a:extLst>
          </p:cNvPr>
          <p:cNvPicPr>
            <a:picLocks noChangeAspect="1"/>
          </p:cNvPicPr>
          <p:nvPr/>
        </p:nvPicPr>
        <p:blipFill>
          <a:blip r:embed="rId5"/>
          <a:stretch>
            <a:fillRect/>
          </a:stretch>
        </p:blipFill>
        <p:spPr>
          <a:xfrm>
            <a:off x="0" y="0"/>
            <a:ext cx="12192000" cy="6858000"/>
          </a:xfrm>
          <a:prstGeom prst="rect">
            <a:avLst/>
          </a:prstGeom>
        </p:spPr>
      </p:pic>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E27A88B3-09B1-4895-B643-227B4D382A7F}"/>
                  </a:ext>
                </a:extLst>
              </p14:cNvPr>
              <p14:cNvContentPartPr/>
              <p14:nvPr/>
            </p14:nvContentPartPr>
            <p14:xfrm>
              <a:off x="5814633" y="5769273"/>
              <a:ext cx="2853360" cy="64440"/>
            </p14:xfrm>
          </p:contentPart>
        </mc:Choice>
        <mc:Fallback>
          <p:pic>
            <p:nvPicPr>
              <p:cNvPr id="5" name="Ink 4">
                <a:extLst>
                  <a:ext uri="{FF2B5EF4-FFF2-40B4-BE49-F238E27FC236}">
                    <a16:creationId xmlns:a16="http://schemas.microsoft.com/office/drawing/2014/main" id="{E27A88B3-09B1-4895-B643-227B4D382A7F}"/>
                  </a:ext>
                </a:extLst>
              </p:cNvPr>
              <p:cNvPicPr/>
              <p:nvPr/>
            </p:nvPicPr>
            <p:blipFill>
              <a:blip r:embed="rId7"/>
              <a:stretch>
                <a:fillRect/>
              </a:stretch>
            </p:blipFill>
            <p:spPr>
              <a:xfrm>
                <a:off x="5805633" y="5760633"/>
                <a:ext cx="2871000" cy="82080"/>
              </a:xfrm>
              <a:prstGeom prst="rect">
                <a:avLst/>
              </a:prstGeom>
            </p:spPr>
          </p:pic>
        </mc:Fallback>
      </mc:AlternateContent>
      <p:pic>
        <p:nvPicPr>
          <p:cNvPr id="8" name="Picture 7">
            <a:extLst>
              <a:ext uri="{FF2B5EF4-FFF2-40B4-BE49-F238E27FC236}">
                <a16:creationId xmlns:a16="http://schemas.microsoft.com/office/drawing/2014/main" id="{8D6E0FBB-0A78-416E-83A0-1B7C29868C17}"/>
              </a:ext>
            </a:extLst>
          </p:cNvPr>
          <p:cNvPicPr>
            <a:picLocks noChangeAspect="1"/>
          </p:cNvPicPr>
          <p:nvPr/>
        </p:nvPicPr>
        <p:blipFill rotWithShape="1">
          <a:blip r:embed="rId5"/>
          <a:srcRect l="20901" t="79360" r="27479" b="14936"/>
          <a:stretch/>
        </p:blipFill>
        <p:spPr>
          <a:xfrm>
            <a:off x="3116421" y="5841086"/>
            <a:ext cx="6293549" cy="391159"/>
          </a:xfrm>
          <a:prstGeom prst="rect">
            <a:avLst/>
          </a:prstGeom>
        </p:spPr>
      </p:pic>
      <p:grpSp>
        <p:nvGrpSpPr>
          <p:cNvPr id="15" name="Group 14">
            <a:extLst>
              <a:ext uri="{FF2B5EF4-FFF2-40B4-BE49-F238E27FC236}">
                <a16:creationId xmlns:a16="http://schemas.microsoft.com/office/drawing/2014/main" id="{0FA32EDF-730E-4DFB-BA3B-205E1B85E3F3}"/>
              </a:ext>
            </a:extLst>
          </p:cNvPr>
          <p:cNvGrpSpPr/>
          <p:nvPr/>
        </p:nvGrpSpPr>
        <p:grpSpPr>
          <a:xfrm>
            <a:off x="2721513" y="5752713"/>
            <a:ext cx="450000" cy="508680"/>
            <a:chOff x="2721513" y="5752713"/>
            <a:chExt cx="450000" cy="508680"/>
          </a:xfrm>
        </p:grpSpPr>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B2C1A68E-B265-4E96-9080-00A7A1B8CEC4}"/>
                    </a:ext>
                  </a:extLst>
                </p14:cNvPr>
                <p14:cNvContentPartPr/>
                <p14:nvPr/>
              </p14:nvContentPartPr>
              <p14:xfrm>
                <a:off x="2721513" y="5752713"/>
                <a:ext cx="345600" cy="384480"/>
              </p14:xfrm>
            </p:contentPart>
          </mc:Choice>
          <mc:Fallback>
            <p:pic>
              <p:nvPicPr>
                <p:cNvPr id="13" name="Ink 12">
                  <a:extLst>
                    <a:ext uri="{FF2B5EF4-FFF2-40B4-BE49-F238E27FC236}">
                      <a16:creationId xmlns:a16="http://schemas.microsoft.com/office/drawing/2014/main" id="{B2C1A68E-B265-4E96-9080-00A7A1B8CEC4}"/>
                    </a:ext>
                  </a:extLst>
                </p:cNvPr>
                <p:cNvPicPr/>
                <p:nvPr/>
              </p:nvPicPr>
              <p:blipFill>
                <a:blip r:embed="rId9"/>
                <a:stretch>
                  <a:fillRect/>
                </a:stretch>
              </p:blipFill>
              <p:spPr>
                <a:xfrm>
                  <a:off x="2712873" y="5743713"/>
                  <a:ext cx="3632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612428B5-7B9D-4D60-9810-EEF435FD63A7}"/>
                    </a:ext>
                  </a:extLst>
                </p14:cNvPr>
                <p14:cNvContentPartPr/>
                <p14:nvPr/>
              </p14:nvContentPartPr>
              <p14:xfrm>
                <a:off x="3044073" y="5956473"/>
                <a:ext cx="127440" cy="304920"/>
              </p14:xfrm>
            </p:contentPart>
          </mc:Choice>
          <mc:Fallback>
            <p:pic>
              <p:nvPicPr>
                <p:cNvPr id="14" name="Ink 13">
                  <a:extLst>
                    <a:ext uri="{FF2B5EF4-FFF2-40B4-BE49-F238E27FC236}">
                      <a16:creationId xmlns:a16="http://schemas.microsoft.com/office/drawing/2014/main" id="{612428B5-7B9D-4D60-9810-EEF435FD63A7}"/>
                    </a:ext>
                  </a:extLst>
                </p:cNvPr>
                <p:cNvPicPr/>
                <p:nvPr/>
              </p:nvPicPr>
              <p:blipFill>
                <a:blip r:embed="rId11"/>
                <a:stretch>
                  <a:fillRect/>
                </a:stretch>
              </p:blipFill>
              <p:spPr>
                <a:xfrm>
                  <a:off x="3035433" y="5947473"/>
                  <a:ext cx="145080" cy="322560"/>
                </a:xfrm>
                <a:prstGeom prst="rect">
                  <a:avLst/>
                </a:prstGeom>
              </p:spPr>
            </p:pic>
          </mc:Fallback>
        </mc:AlternateContent>
      </p:grpSp>
    </p:spTree>
    <p:extLst>
      <p:ext uri="{BB962C8B-B14F-4D97-AF65-F5344CB8AC3E}">
        <p14:creationId xmlns:p14="http://schemas.microsoft.com/office/powerpoint/2010/main" val="1156668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5B033108-E271-45BB-8928-2BA68123B2FD}"/>
                  </a:ext>
                </a:extLst>
              </p14:cNvPr>
              <p14:cNvContentPartPr/>
              <p14:nvPr/>
            </p14:nvContentPartPr>
            <p14:xfrm>
              <a:off x="3754713" y="3781713"/>
              <a:ext cx="360" cy="360"/>
            </p14:xfrm>
          </p:contentPart>
        </mc:Choice>
        <mc:Fallback>
          <p:pic>
            <p:nvPicPr>
              <p:cNvPr id="7" name="Ink 6">
                <a:extLst>
                  <a:ext uri="{FF2B5EF4-FFF2-40B4-BE49-F238E27FC236}">
                    <a16:creationId xmlns:a16="http://schemas.microsoft.com/office/drawing/2014/main" id="{5B033108-E271-45BB-8928-2BA68123B2FD}"/>
                  </a:ext>
                </a:extLst>
              </p:cNvPr>
              <p:cNvPicPr/>
              <p:nvPr/>
            </p:nvPicPr>
            <p:blipFill>
              <a:blip r:embed="rId3"/>
              <a:stretch>
                <a:fillRect/>
              </a:stretch>
            </p:blipFill>
            <p:spPr>
              <a:xfrm>
                <a:off x="3745713" y="377271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7AD6FE5B-038D-473B-B4DD-AD7883B72497}"/>
                  </a:ext>
                </a:extLst>
              </p14:cNvPr>
              <p14:cNvContentPartPr/>
              <p14:nvPr/>
            </p14:nvContentPartPr>
            <p14:xfrm>
              <a:off x="5343753" y="2254593"/>
              <a:ext cx="360" cy="360"/>
            </p14:xfrm>
          </p:contentPart>
        </mc:Choice>
        <mc:Fallback>
          <p:pic>
            <p:nvPicPr>
              <p:cNvPr id="12" name="Ink 11">
                <a:extLst>
                  <a:ext uri="{FF2B5EF4-FFF2-40B4-BE49-F238E27FC236}">
                    <a16:creationId xmlns:a16="http://schemas.microsoft.com/office/drawing/2014/main" id="{7AD6FE5B-038D-473B-B4DD-AD7883B72497}"/>
                  </a:ext>
                </a:extLst>
              </p:cNvPr>
              <p:cNvPicPr/>
              <p:nvPr/>
            </p:nvPicPr>
            <p:blipFill>
              <a:blip r:embed="rId3"/>
              <a:stretch>
                <a:fillRect/>
              </a:stretch>
            </p:blipFill>
            <p:spPr>
              <a:xfrm>
                <a:off x="5334753" y="224559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E27A88B3-09B1-4895-B643-227B4D382A7F}"/>
                  </a:ext>
                </a:extLst>
              </p14:cNvPr>
              <p14:cNvContentPartPr/>
              <p14:nvPr/>
            </p14:nvContentPartPr>
            <p14:xfrm>
              <a:off x="5814633" y="5769273"/>
              <a:ext cx="2853360" cy="64440"/>
            </p14:xfrm>
          </p:contentPart>
        </mc:Choice>
        <mc:Fallback>
          <p:pic>
            <p:nvPicPr>
              <p:cNvPr id="5" name="Ink 4">
                <a:extLst>
                  <a:ext uri="{FF2B5EF4-FFF2-40B4-BE49-F238E27FC236}">
                    <a16:creationId xmlns:a16="http://schemas.microsoft.com/office/drawing/2014/main" id="{E27A88B3-09B1-4895-B643-227B4D382A7F}"/>
                  </a:ext>
                </a:extLst>
              </p:cNvPr>
              <p:cNvPicPr/>
              <p:nvPr/>
            </p:nvPicPr>
            <p:blipFill>
              <a:blip r:embed="rId6"/>
              <a:stretch>
                <a:fillRect/>
              </a:stretch>
            </p:blipFill>
            <p:spPr>
              <a:xfrm>
                <a:off x="5805633" y="5760273"/>
                <a:ext cx="2871000" cy="82080"/>
              </a:xfrm>
              <a:prstGeom prst="rect">
                <a:avLst/>
              </a:prstGeom>
            </p:spPr>
          </p:pic>
        </mc:Fallback>
      </mc:AlternateContent>
      <p:pic>
        <p:nvPicPr>
          <p:cNvPr id="8" name="Picture 7">
            <a:extLst>
              <a:ext uri="{FF2B5EF4-FFF2-40B4-BE49-F238E27FC236}">
                <a16:creationId xmlns:a16="http://schemas.microsoft.com/office/drawing/2014/main" id="{8D6E0FBB-0A78-416E-83A0-1B7C29868C17}"/>
              </a:ext>
            </a:extLst>
          </p:cNvPr>
          <p:cNvPicPr>
            <a:picLocks noChangeAspect="1"/>
          </p:cNvPicPr>
          <p:nvPr/>
        </p:nvPicPr>
        <p:blipFill rotWithShape="1">
          <a:blip r:embed="rId7"/>
          <a:srcRect l="20901" t="79360" r="27479" b="14936"/>
          <a:stretch/>
        </p:blipFill>
        <p:spPr>
          <a:xfrm>
            <a:off x="3116421" y="5841086"/>
            <a:ext cx="6293549" cy="391159"/>
          </a:xfrm>
          <a:prstGeom prst="rect">
            <a:avLst/>
          </a:prstGeom>
        </p:spPr>
      </p:pic>
      <p:grpSp>
        <p:nvGrpSpPr>
          <p:cNvPr id="15" name="Group 14">
            <a:extLst>
              <a:ext uri="{FF2B5EF4-FFF2-40B4-BE49-F238E27FC236}">
                <a16:creationId xmlns:a16="http://schemas.microsoft.com/office/drawing/2014/main" id="{0FA32EDF-730E-4DFB-BA3B-205E1B85E3F3}"/>
              </a:ext>
            </a:extLst>
          </p:cNvPr>
          <p:cNvGrpSpPr/>
          <p:nvPr/>
        </p:nvGrpSpPr>
        <p:grpSpPr>
          <a:xfrm>
            <a:off x="2721513" y="5752713"/>
            <a:ext cx="450000" cy="508680"/>
            <a:chOff x="2721513" y="5752713"/>
            <a:chExt cx="450000" cy="508680"/>
          </a:xfrm>
        </p:grpSpPr>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B2C1A68E-B265-4E96-9080-00A7A1B8CEC4}"/>
                    </a:ext>
                  </a:extLst>
                </p14:cNvPr>
                <p14:cNvContentPartPr/>
                <p14:nvPr/>
              </p14:nvContentPartPr>
              <p14:xfrm>
                <a:off x="2721513" y="5752713"/>
                <a:ext cx="345600" cy="384480"/>
              </p14:xfrm>
            </p:contentPart>
          </mc:Choice>
          <mc:Fallback>
            <p:pic>
              <p:nvPicPr>
                <p:cNvPr id="13" name="Ink 12">
                  <a:extLst>
                    <a:ext uri="{FF2B5EF4-FFF2-40B4-BE49-F238E27FC236}">
                      <a16:creationId xmlns:a16="http://schemas.microsoft.com/office/drawing/2014/main" id="{B2C1A68E-B265-4E96-9080-00A7A1B8CEC4}"/>
                    </a:ext>
                  </a:extLst>
                </p:cNvPr>
                <p:cNvPicPr/>
                <p:nvPr/>
              </p:nvPicPr>
              <p:blipFill>
                <a:blip r:embed="rId9"/>
                <a:stretch>
                  <a:fillRect/>
                </a:stretch>
              </p:blipFill>
              <p:spPr>
                <a:xfrm>
                  <a:off x="2712513" y="5743713"/>
                  <a:ext cx="3632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612428B5-7B9D-4D60-9810-EEF435FD63A7}"/>
                    </a:ext>
                  </a:extLst>
                </p14:cNvPr>
                <p14:cNvContentPartPr/>
                <p14:nvPr/>
              </p14:nvContentPartPr>
              <p14:xfrm>
                <a:off x="3044073" y="5956473"/>
                <a:ext cx="127440" cy="304920"/>
              </p14:xfrm>
            </p:contentPart>
          </mc:Choice>
          <mc:Fallback>
            <p:pic>
              <p:nvPicPr>
                <p:cNvPr id="14" name="Ink 13">
                  <a:extLst>
                    <a:ext uri="{FF2B5EF4-FFF2-40B4-BE49-F238E27FC236}">
                      <a16:creationId xmlns:a16="http://schemas.microsoft.com/office/drawing/2014/main" id="{612428B5-7B9D-4D60-9810-EEF435FD63A7}"/>
                    </a:ext>
                  </a:extLst>
                </p:cNvPr>
                <p:cNvPicPr/>
                <p:nvPr/>
              </p:nvPicPr>
              <p:blipFill>
                <a:blip r:embed="rId11"/>
                <a:stretch>
                  <a:fillRect/>
                </a:stretch>
              </p:blipFill>
              <p:spPr>
                <a:xfrm>
                  <a:off x="3035073" y="5947473"/>
                  <a:ext cx="145080" cy="32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2" name="Ink 1">
                <a:extLst>
                  <a:ext uri="{FF2B5EF4-FFF2-40B4-BE49-F238E27FC236}">
                    <a16:creationId xmlns:a16="http://schemas.microsoft.com/office/drawing/2014/main" id="{E33E0AF3-81B5-454C-A86E-2AE05BD807EC}"/>
                  </a:ext>
                </a:extLst>
              </p14:cNvPr>
              <p14:cNvContentPartPr/>
              <p14:nvPr/>
            </p14:nvContentPartPr>
            <p14:xfrm>
              <a:off x="4979793" y="4278873"/>
              <a:ext cx="360" cy="360"/>
            </p14:xfrm>
          </p:contentPart>
        </mc:Choice>
        <mc:Fallback>
          <p:pic>
            <p:nvPicPr>
              <p:cNvPr id="2" name="Ink 1">
                <a:extLst>
                  <a:ext uri="{FF2B5EF4-FFF2-40B4-BE49-F238E27FC236}">
                    <a16:creationId xmlns:a16="http://schemas.microsoft.com/office/drawing/2014/main" id="{E33E0AF3-81B5-454C-A86E-2AE05BD807EC}"/>
                  </a:ext>
                </a:extLst>
              </p:cNvPr>
              <p:cNvPicPr/>
              <p:nvPr/>
            </p:nvPicPr>
            <p:blipFill>
              <a:blip r:embed="rId13"/>
              <a:stretch>
                <a:fillRect/>
              </a:stretch>
            </p:blipFill>
            <p:spPr>
              <a:xfrm>
                <a:off x="4971153" y="426987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 name="Ink 2">
                <a:extLst>
                  <a:ext uri="{FF2B5EF4-FFF2-40B4-BE49-F238E27FC236}">
                    <a16:creationId xmlns:a16="http://schemas.microsoft.com/office/drawing/2014/main" id="{C3C63762-F5DA-4187-A156-D16E3F91707A}"/>
                  </a:ext>
                </a:extLst>
              </p14:cNvPr>
              <p14:cNvContentPartPr/>
              <p14:nvPr/>
            </p14:nvContentPartPr>
            <p14:xfrm>
              <a:off x="5752353" y="5876553"/>
              <a:ext cx="360" cy="360"/>
            </p14:xfrm>
          </p:contentPart>
        </mc:Choice>
        <mc:Fallback>
          <p:pic>
            <p:nvPicPr>
              <p:cNvPr id="3" name="Ink 2">
                <a:extLst>
                  <a:ext uri="{FF2B5EF4-FFF2-40B4-BE49-F238E27FC236}">
                    <a16:creationId xmlns:a16="http://schemas.microsoft.com/office/drawing/2014/main" id="{C3C63762-F5DA-4187-A156-D16E3F91707A}"/>
                  </a:ext>
                </a:extLst>
              </p:cNvPr>
              <p:cNvPicPr/>
              <p:nvPr/>
            </p:nvPicPr>
            <p:blipFill>
              <a:blip r:embed="rId13"/>
              <a:stretch>
                <a:fillRect/>
              </a:stretch>
            </p:blipFill>
            <p:spPr>
              <a:xfrm>
                <a:off x="5743713" y="586791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 name="Ink 5">
                <a:extLst>
                  <a:ext uri="{FF2B5EF4-FFF2-40B4-BE49-F238E27FC236}">
                    <a16:creationId xmlns:a16="http://schemas.microsoft.com/office/drawing/2014/main" id="{5F048FB3-5183-414D-BAC5-738120DE850F}"/>
                  </a:ext>
                </a:extLst>
              </p14:cNvPr>
              <p14:cNvContentPartPr/>
              <p14:nvPr/>
            </p14:nvContentPartPr>
            <p14:xfrm>
              <a:off x="5601513" y="6054033"/>
              <a:ext cx="360" cy="360"/>
            </p14:xfrm>
          </p:contentPart>
        </mc:Choice>
        <mc:Fallback>
          <p:pic>
            <p:nvPicPr>
              <p:cNvPr id="6" name="Ink 5">
                <a:extLst>
                  <a:ext uri="{FF2B5EF4-FFF2-40B4-BE49-F238E27FC236}">
                    <a16:creationId xmlns:a16="http://schemas.microsoft.com/office/drawing/2014/main" id="{5F048FB3-5183-414D-BAC5-738120DE850F}"/>
                  </a:ext>
                </a:extLst>
              </p:cNvPr>
              <p:cNvPicPr/>
              <p:nvPr/>
            </p:nvPicPr>
            <p:blipFill>
              <a:blip r:embed="rId13"/>
              <a:stretch>
                <a:fillRect/>
              </a:stretch>
            </p:blipFill>
            <p:spPr>
              <a:xfrm>
                <a:off x="5592513" y="604539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056619CA-3553-430F-A801-16B0A3FD829E}"/>
                  </a:ext>
                </a:extLst>
              </p14:cNvPr>
              <p14:cNvContentPartPr/>
              <p14:nvPr/>
            </p14:nvContentPartPr>
            <p14:xfrm>
              <a:off x="3764073" y="5921553"/>
              <a:ext cx="879120" cy="79560"/>
            </p14:xfrm>
          </p:contentPart>
        </mc:Choice>
        <mc:Fallback>
          <p:pic>
            <p:nvPicPr>
              <p:cNvPr id="9" name="Ink 8">
                <a:extLst>
                  <a:ext uri="{FF2B5EF4-FFF2-40B4-BE49-F238E27FC236}">
                    <a16:creationId xmlns:a16="http://schemas.microsoft.com/office/drawing/2014/main" id="{056619CA-3553-430F-A801-16B0A3FD829E}"/>
                  </a:ext>
                </a:extLst>
              </p:cNvPr>
              <p:cNvPicPr/>
              <p:nvPr/>
            </p:nvPicPr>
            <p:blipFill>
              <a:blip r:embed="rId17"/>
              <a:stretch>
                <a:fillRect/>
              </a:stretch>
            </p:blipFill>
            <p:spPr>
              <a:xfrm>
                <a:off x="3755073" y="5912913"/>
                <a:ext cx="896760" cy="97200"/>
              </a:xfrm>
              <a:prstGeom prst="rect">
                <a:avLst/>
              </a:prstGeom>
            </p:spPr>
          </p:pic>
        </mc:Fallback>
      </mc:AlternateContent>
      <p:pic>
        <p:nvPicPr>
          <p:cNvPr id="11" name="Picture 10">
            <a:extLst>
              <a:ext uri="{FF2B5EF4-FFF2-40B4-BE49-F238E27FC236}">
                <a16:creationId xmlns:a16="http://schemas.microsoft.com/office/drawing/2014/main" id="{089EF2FB-DB86-44E5-9F17-CD9A998F012F}"/>
              </a:ext>
            </a:extLst>
          </p:cNvPr>
          <p:cNvPicPr>
            <a:picLocks noChangeAspect="1"/>
          </p:cNvPicPr>
          <p:nvPr/>
        </p:nvPicPr>
        <p:blipFill>
          <a:blip r:embed="rId18"/>
          <a:stretch>
            <a:fillRect/>
          </a:stretch>
        </p:blipFill>
        <p:spPr>
          <a:xfrm>
            <a:off x="0" y="0"/>
            <a:ext cx="12192000" cy="6858000"/>
          </a:xfrm>
          <a:prstGeom prst="rect">
            <a:avLst/>
          </a:prstGeom>
        </p:spPr>
      </p:pic>
    </p:spTree>
    <p:extLst>
      <p:ext uri="{BB962C8B-B14F-4D97-AF65-F5344CB8AC3E}">
        <p14:creationId xmlns:p14="http://schemas.microsoft.com/office/powerpoint/2010/main" val="2078947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4C0165-22A8-4AFE-A9A9-F13528EF4C0D}"/>
              </a:ext>
            </a:extLst>
          </p:cNvPr>
          <p:cNvSpPr txBox="1"/>
          <p:nvPr/>
        </p:nvSpPr>
        <p:spPr>
          <a:xfrm>
            <a:off x="236738" y="4268874"/>
            <a:ext cx="11718524" cy="1938992"/>
          </a:xfrm>
          <a:prstGeom prst="rect">
            <a:avLst/>
          </a:prstGeom>
          <a:noFill/>
        </p:spPr>
        <p:txBody>
          <a:bodyPr wrap="square">
            <a:spAutoFit/>
          </a:bodyPr>
          <a:lstStyle/>
          <a:p>
            <a:r>
              <a:rPr lang="en-US" sz="2400" b="0" i="0" dirty="0">
                <a:solidFill>
                  <a:srgbClr val="CFA5FF"/>
                </a:solidFill>
                <a:effectLst/>
                <a:latin typeface="Inter"/>
              </a:rPr>
              <a:t>Build Many </a:t>
            </a:r>
            <a:r>
              <a:rPr lang="en-US" sz="2400" b="0" i="0" dirty="0">
                <a:solidFill>
                  <a:schemeClr val="bg1"/>
                </a:solidFill>
                <a:effectLst/>
                <a:latin typeface="Inter"/>
              </a:rPr>
              <a:t>Apps</a:t>
            </a:r>
          </a:p>
          <a:p>
            <a:r>
              <a:rPr lang="en-US" sz="2400" dirty="0">
                <a:solidFill>
                  <a:schemeClr val="bg1"/>
                </a:solidFill>
                <a:latin typeface="Inter"/>
              </a:rPr>
              <a:t>Learn</a:t>
            </a:r>
            <a:r>
              <a:rPr lang="en-US" sz="2400" dirty="0">
                <a:solidFill>
                  <a:srgbClr val="CFA5FF"/>
                </a:solidFill>
                <a:latin typeface="Inter"/>
              </a:rPr>
              <a:t> React Native from Ground up</a:t>
            </a:r>
            <a:endParaRPr lang="en-US" sz="2400" b="0" i="0" dirty="0">
              <a:solidFill>
                <a:srgbClr val="CFA5FF"/>
              </a:solidFill>
              <a:effectLst/>
              <a:latin typeface="Inter"/>
            </a:endParaRPr>
          </a:p>
          <a:p>
            <a:r>
              <a:rPr lang="en-US" sz="2400" dirty="0">
                <a:solidFill>
                  <a:srgbClr val="CFA5FF"/>
                </a:solidFill>
                <a:latin typeface="Inter"/>
              </a:rPr>
              <a:t>Understand </a:t>
            </a:r>
            <a:r>
              <a:rPr lang="en-US" sz="2400" dirty="0">
                <a:solidFill>
                  <a:schemeClr val="bg1"/>
                </a:solidFill>
                <a:latin typeface="Inter"/>
              </a:rPr>
              <a:t>Core Features</a:t>
            </a:r>
          </a:p>
          <a:p>
            <a:r>
              <a:rPr lang="en-US" sz="2400" dirty="0">
                <a:solidFill>
                  <a:schemeClr val="bg1"/>
                </a:solidFill>
                <a:latin typeface="Inter"/>
              </a:rPr>
              <a:t>React Native </a:t>
            </a:r>
            <a:r>
              <a:rPr lang="en-US" sz="2400" dirty="0">
                <a:solidFill>
                  <a:srgbClr val="CFA5FF"/>
                </a:solidFill>
                <a:latin typeface="Inter"/>
              </a:rPr>
              <a:t>Build upon </a:t>
            </a:r>
            <a:r>
              <a:rPr lang="en-US" sz="2400" dirty="0">
                <a:solidFill>
                  <a:schemeClr val="bg1"/>
                </a:solidFill>
                <a:latin typeface="Inter"/>
              </a:rPr>
              <a:t>React So Prerequisite is to Know “React” and “JavaScript” </a:t>
            </a:r>
          </a:p>
          <a:p>
            <a:endParaRPr lang="en-IN" sz="2400" dirty="0">
              <a:solidFill>
                <a:schemeClr val="bg1"/>
              </a:solidFill>
            </a:endParaRPr>
          </a:p>
        </p:txBody>
      </p:sp>
      <p:sp>
        <p:nvSpPr>
          <p:cNvPr id="8" name="TextBox 7">
            <a:extLst>
              <a:ext uri="{FF2B5EF4-FFF2-40B4-BE49-F238E27FC236}">
                <a16:creationId xmlns:a16="http://schemas.microsoft.com/office/drawing/2014/main" id="{159F6A37-344A-4689-9F8B-6EDDEDA08496}"/>
              </a:ext>
            </a:extLst>
          </p:cNvPr>
          <p:cNvSpPr txBox="1"/>
          <p:nvPr/>
        </p:nvSpPr>
        <p:spPr>
          <a:xfrm>
            <a:off x="236738" y="930192"/>
            <a:ext cx="7193872"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rPr>
              <a:t>Welcome To This Course and What To Expect</a:t>
            </a:r>
          </a:p>
        </p:txBody>
      </p:sp>
      <p:pic>
        <p:nvPicPr>
          <p:cNvPr id="3" name="Picture 2">
            <a:extLst>
              <a:ext uri="{FF2B5EF4-FFF2-40B4-BE49-F238E27FC236}">
                <a16:creationId xmlns:a16="http://schemas.microsoft.com/office/drawing/2014/main" id="{30DD0DBB-01F6-4BF0-A6F3-9EDA65DDEA83}"/>
              </a:ext>
            </a:extLst>
          </p:cNvPr>
          <p:cNvPicPr>
            <a:picLocks noChangeAspect="1"/>
          </p:cNvPicPr>
          <p:nvPr/>
        </p:nvPicPr>
        <p:blipFill>
          <a:blip r:embed="rId2"/>
          <a:stretch>
            <a:fillRect/>
          </a:stretch>
        </p:blipFill>
        <p:spPr>
          <a:xfrm>
            <a:off x="316637" y="1583072"/>
            <a:ext cx="4544252" cy="2556142"/>
          </a:xfrm>
          <a:prstGeom prst="rect">
            <a:avLst/>
          </a:prstGeom>
        </p:spPr>
      </p:pic>
    </p:spTree>
    <p:extLst>
      <p:ext uri="{BB962C8B-B14F-4D97-AF65-F5344CB8AC3E}">
        <p14:creationId xmlns:p14="http://schemas.microsoft.com/office/powerpoint/2010/main" val="2997298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39B62D-78D0-4A9E-99C8-81346B7C0B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1040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61436E-19ED-45E6-8CD7-F54137A62970}"/>
              </a:ext>
            </a:extLst>
          </p:cNvPr>
          <p:cNvSpPr/>
          <p:nvPr/>
        </p:nvSpPr>
        <p:spPr>
          <a:xfrm>
            <a:off x="2845080" y="2274838"/>
            <a:ext cx="6501843"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16</a:t>
            </a:r>
          </a:p>
          <a:p>
            <a:pPr algn="ctr"/>
            <a:r>
              <a:rPr lang="en-US" sz="7200" b="1" dirty="0">
                <a:ln w="0"/>
                <a:solidFill>
                  <a:srgbClr val="CFA5FF"/>
                </a:solidFill>
                <a:effectLst>
                  <a:outerShdw blurRad="38100" dist="19050" dir="2700000" algn="tl" rotWithShape="0">
                    <a:schemeClr val="dk1">
                      <a:alpha val="40000"/>
                    </a:schemeClr>
                  </a:outerShdw>
                </a:effectLst>
              </a:rPr>
              <a:t>Course Roundup</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29310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0C6E4-9197-4497-B87C-7AF3E50D061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4723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61436E-19ED-45E6-8CD7-F54137A62970}"/>
              </a:ext>
            </a:extLst>
          </p:cNvPr>
          <p:cNvSpPr/>
          <p:nvPr/>
        </p:nvSpPr>
        <p:spPr>
          <a:xfrm>
            <a:off x="397933" y="2274838"/>
            <a:ext cx="11396133"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17</a:t>
            </a:r>
          </a:p>
          <a:p>
            <a:pPr algn="ctr"/>
            <a:r>
              <a:rPr lang="en-US" sz="7200" b="1" dirty="0">
                <a:ln w="0"/>
                <a:solidFill>
                  <a:srgbClr val="CFA5FF"/>
                </a:solidFill>
                <a:effectLst>
                  <a:outerShdw blurRad="38100" dist="19050" dir="2700000" algn="tl" rotWithShape="0">
                    <a:schemeClr val="dk1">
                      <a:alpha val="40000"/>
                    </a:schemeClr>
                  </a:outerShdw>
                </a:effectLst>
              </a:rPr>
              <a:t> Bonus - JavaScript Refresher </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92413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E2168-CA70-4ED8-9FB9-5881B764AD54}"/>
              </a:ext>
            </a:extLst>
          </p:cNvPr>
          <p:cNvSpPr txBox="1"/>
          <p:nvPr/>
        </p:nvSpPr>
        <p:spPr>
          <a:xfrm>
            <a:off x="2035753" y="296816"/>
            <a:ext cx="7827886" cy="1077218"/>
          </a:xfrm>
          <a:prstGeom prst="rect">
            <a:avLst/>
          </a:prstGeom>
          <a:noFill/>
        </p:spPr>
        <p:txBody>
          <a:bodyPr wrap="square">
            <a:spAutoFit/>
          </a:bodyPr>
          <a:lstStyle/>
          <a:p>
            <a:pPr algn="ctr"/>
            <a:r>
              <a:rPr lang="en-US" sz="3200" b="1" dirty="0">
                <a:ln w="0"/>
                <a:solidFill>
                  <a:schemeClr val="bg1"/>
                </a:solidFill>
                <a:effectLst>
                  <a:outerShdw blurRad="38100" dist="19050" dir="2700000" algn="tl" rotWithShape="0">
                    <a:schemeClr val="dk1">
                      <a:alpha val="40000"/>
                    </a:schemeClr>
                  </a:outerShdw>
                </a:effectLst>
              </a:rPr>
              <a:t>JavaScript Basics</a:t>
            </a:r>
          </a:p>
          <a:p>
            <a:pPr algn="ctr"/>
            <a:r>
              <a:rPr lang="en-US" sz="3200" b="1" dirty="0">
                <a:ln w="0"/>
                <a:solidFill>
                  <a:srgbClr val="CFA5FF"/>
                </a:solidFill>
                <a:effectLst>
                  <a:outerShdw blurRad="38100" dist="19050" dir="2700000" algn="tl" rotWithShape="0">
                    <a:schemeClr val="dk1">
                      <a:alpha val="40000"/>
                    </a:schemeClr>
                  </a:outerShdw>
                </a:effectLst>
              </a:rPr>
              <a:t> A Quick Refresher</a:t>
            </a:r>
            <a:endParaRPr lang="en-US" sz="3200" b="1" cap="none" spc="0" dirty="0">
              <a:ln w="0"/>
              <a:solidFill>
                <a:srgbClr val="CFA5FF"/>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CA4C0165-22A8-4AFE-A9A9-F13528EF4C0D}"/>
              </a:ext>
            </a:extLst>
          </p:cNvPr>
          <p:cNvSpPr txBox="1"/>
          <p:nvPr/>
        </p:nvSpPr>
        <p:spPr>
          <a:xfrm>
            <a:off x="236738" y="1717489"/>
            <a:ext cx="11718524" cy="830997"/>
          </a:xfrm>
          <a:prstGeom prst="rect">
            <a:avLst/>
          </a:prstGeom>
          <a:noFill/>
        </p:spPr>
        <p:txBody>
          <a:bodyPr wrap="square">
            <a:spAutoFit/>
          </a:bodyPr>
          <a:lstStyle/>
          <a:p>
            <a:r>
              <a:rPr lang="en-US" sz="2400" b="0" i="0" dirty="0">
                <a:solidFill>
                  <a:srgbClr val="CFA5FF"/>
                </a:solidFill>
                <a:effectLst/>
                <a:latin typeface="Inter"/>
              </a:rPr>
              <a:t>JavaScript is a scripting language that enables you to create dynamically updating content, control multimedia, animate images, and pretty much everything else.</a:t>
            </a:r>
            <a:endParaRPr lang="en-IN" sz="2400" dirty="0">
              <a:solidFill>
                <a:srgbClr val="CFA5FF"/>
              </a:solidFill>
            </a:endParaRPr>
          </a:p>
        </p:txBody>
      </p:sp>
      <p:sp>
        <p:nvSpPr>
          <p:cNvPr id="8" name="TextBox 7">
            <a:extLst>
              <a:ext uri="{FF2B5EF4-FFF2-40B4-BE49-F238E27FC236}">
                <a16:creationId xmlns:a16="http://schemas.microsoft.com/office/drawing/2014/main" id="{159F6A37-344A-4689-9F8B-6EDDEDA08496}"/>
              </a:ext>
            </a:extLst>
          </p:cNvPr>
          <p:cNvSpPr txBox="1"/>
          <p:nvPr/>
        </p:nvSpPr>
        <p:spPr>
          <a:xfrm>
            <a:off x="236738" y="1240909"/>
            <a:ext cx="6094520"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rPr>
              <a:t>JavaScript</a:t>
            </a:r>
          </a:p>
        </p:txBody>
      </p:sp>
      <p:sp>
        <p:nvSpPr>
          <p:cNvPr id="10" name="TextBox 9">
            <a:extLst>
              <a:ext uri="{FF2B5EF4-FFF2-40B4-BE49-F238E27FC236}">
                <a16:creationId xmlns:a16="http://schemas.microsoft.com/office/drawing/2014/main" id="{15580B62-2778-4643-A5D0-CA12B8B21434}"/>
              </a:ext>
            </a:extLst>
          </p:cNvPr>
          <p:cNvSpPr txBox="1"/>
          <p:nvPr/>
        </p:nvSpPr>
        <p:spPr>
          <a:xfrm>
            <a:off x="236738" y="3235397"/>
            <a:ext cx="11202406" cy="1569660"/>
          </a:xfrm>
          <a:prstGeom prst="rect">
            <a:avLst/>
          </a:prstGeom>
          <a:noFill/>
        </p:spPr>
        <p:txBody>
          <a:bodyPr wrap="square">
            <a:spAutoFit/>
          </a:bodyPr>
          <a:lstStyle/>
          <a:p>
            <a:r>
              <a:rPr lang="en-US" sz="2400" dirty="0">
                <a:solidFill>
                  <a:srgbClr val="CFA5FF"/>
                </a:solidFill>
                <a:latin typeface="Inter"/>
              </a:rPr>
              <a:t>Scripting languages are a specific kind of computer languages that you can use to give instructions to other software, such as a web browser, server, or standalone application. Many of today's most popular coding languages are scripting languages, such as JavaScript, PHP, Ruby, Python, and several</a:t>
            </a:r>
            <a:endParaRPr lang="en-IN" sz="2400" dirty="0">
              <a:solidFill>
                <a:srgbClr val="CFA5FF"/>
              </a:solidFill>
              <a:latin typeface="Inter"/>
            </a:endParaRPr>
          </a:p>
        </p:txBody>
      </p:sp>
      <p:sp>
        <p:nvSpPr>
          <p:cNvPr id="12" name="TextBox 11">
            <a:extLst>
              <a:ext uri="{FF2B5EF4-FFF2-40B4-BE49-F238E27FC236}">
                <a16:creationId xmlns:a16="http://schemas.microsoft.com/office/drawing/2014/main" id="{EFE5215D-9B51-40E7-B77F-9A9A31D35824}"/>
              </a:ext>
            </a:extLst>
          </p:cNvPr>
          <p:cNvSpPr txBox="1"/>
          <p:nvPr/>
        </p:nvSpPr>
        <p:spPr>
          <a:xfrm>
            <a:off x="236738" y="2693087"/>
            <a:ext cx="6094476"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rPr>
              <a:t>Scripting Language</a:t>
            </a:r>
          </a:p>
        </p:txBody>
      </p:sp>
      <p:sp>
        <p:nvSpPr>
          <p:cNvPr id="14" name="TextBox 13">
            <a:extLst>
              <a:ext uri="{FF2B5EF4-FFF2-40B4-BE49-F238E27FC236}">
                <a16:creationId xmlns:a16="http://schemas.microsoft.com/office/drawing/2014/main" id="{53F4028A-3D1E-4E04-8554-E6A77FA7DE95}"/>
              </a:ext>
            </a:extLst>
          </p:cNvPr>
          <p:cNvSpPr txBox="1"/>
          <p:nvPr/>
        </p:nvSpPr>
        <p:spPr>
          <a:xfrm>
            <a:off x="236738" y="5452308"/>
            <a:ext cx="11202406" cy="1200329"/>
          </a:xfrm>
          <a:prstGeom prst="rect">
            <a:avLst/>
          </a:prstGeom>
          <a:noFill/>
        </p:spPr>
        <p:txBody>
          <a:bodyPr wrap="square">
            <a:spAutoFit/>
          </a:bodyPr>
          <a:lstStyle/>
          <a:p>
            <a:r>
              <a:rPr lang="en-US" sz="2400" dirty="0">
                <a:solidFill>
                  <a:srgbClr val="CFA5FF"/>
                </a:solidFill>
                <a:latin typeface="Inter"/>
              </a:rPr>
              <a:t>JavaScript is an interpreted language that means it gets executed in line by line manner (or which means the JavaScript engine converts the Js code line by line and runs in the same manner instead of converting the whole program once).</a:t>
            </a:r>
            <a:endParaRPr lang="en-IN" sz="2400" dirty="0">
              <a:solidFill>
                <a:srgbClr val="CFA5FF"/>
              </a:solidFill>
              <a:latin typeface="Inter"/>
            </a:endParaRPr>
          </a:p>
        </p:txBody>
      </p:sp>
      <p:sp>
        <p:nvSpPr>
          <p:cNvPr id="16" name="TextBox 15">
            <a:extLst>
              <a:ext uri="{FF2B5EF4-FFF2-40B4-BE49-F238E27FC236}">
                <a16:creationId xmlns:a16="http://schemas.microsoft.com/office/drawing/2014/main" id="{284CA47D-59A6-4726-B12A-461E004A67F1}"/>
              </a:ext>
            </a:extLst>
          </p:cNvPr>
          <p:cNvSpPr txBox="1"/>
          <p:nvPr/>
        </p:nvSpPr>
        <p:spPr>
          <a:xfrm>
            <a:off x="236738" y="4920363"/>
            <a:ext cx="6094476"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rPr>
              <a:t>How</a:t>
            </a:r>
            <a:r>
              <a:rPr lang="en-US" sz="1800" b="1" dirty="0">
                <a:ln w="0"/>
                <a:solidFill>
                  <a:schemeClr val="bg1"/>
                </a:solidFill>
                <a:effectLst>
                  <a:outerShdw blurRad="38100" dist="19050" dir="2700000" algn="tl" rotWithShape="0">
                    <a:schemeClr val="dk1">
                      <a:alpha val="40000"/>
                    </a:schemeClr>
                  </a:outerShdw>
                </a:effectLst>
              </a:rPr>
              <a:t> </a:t>
            </a:r>
            <a:r>
              <a:rPr lang="en-US" sz="2800" b="1" dirty="0">
                <a:ln w="0"/>
                <a:solidFill>
                  <a:schemeClr val="bg1"/>
                </a:solidFill>
                <a:effectLst>
                  <a:outerShdw blurRad="38100" dist="19050" dir="2700000" algn="tl" rotWithShape="0">
                    <a:schemeClr val="dk1">
                      <a:alpha val="40000"/>
                    </a:schemeClr>
                  </a:outerShdw>
                </a:effectLst>
              </a:rPr>
              <a:t>JavaScript</a:t>
            </a:r>
            <a:r>
              <a:rPr lang="en-US" sz="1800" b="1" dirty="0">
                <a:ln w="0"/>
                <a:solidFill>
                  <a:schemeClr val="bg1"/>
                </a:solidFill>
                <a:effectLst>
                  <a:outerShdw blurRad="38100" dist="19050" dir="2700000" algn="tl" rotWithShape="0">
                    <a:schemeClr val="dk1">
                      <a:alpha val="40000"/>
                    </a:schemeClr>
                  </a:outerShdw>
                </a:effectLst>
              </a:rPr>
              <a:t> </a:t>
            </a:r>
            <a:r>
              <a:rPr lang="en-US" sz="2800" b="1" dirty="0">
                <a:ln w="0"/>
                <a:solidFill>
                  <a:schemeClr val="bg1"/>
                </a:solidFill>
                <a:effectLst>
                  <a:outerShdw blurRad="38100" dist="19050" dir="2700000" algn="tl" rotWithShape="0">
                    <a:schemeClr val="dk1">
                      <a:alpha val="40000"/>
                    </a:schemeClr>
                  </a:outerShdw>
                </a:effectLst>
              </a:rPr>
              <a:t>Works?</a:t>
            </a:r>
            <a:endParaRPr lang="en-US" sz="1800" b="1" dirty="0">
              <a:ln w="0"/>
              <a:solidFill>
                <a:schemeClr val="bg1"/>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46F1FBAB-9C61-49D2-BBF4-FFF434709E5E}"/>
              </a:ext>
            </a:extLst>
          </p:cNvPr>
          <p:cNvSpPr txBox="1"/>
          <p:nvPr/>
        </p:nvSpPr>
        <p:spPr>
          <a:xfrm>
            <a:off x="4812030" y="54497"/>
            <a:ext cx="6094476" cy="369332"/>
          </a:xfrm>
          <a:prstGeom prst="rect">
            <a:avLst/>
          </a:prstGeom>
          <a:noFill/>
        </p:spPr>
        <p:txBody>
          <a:bodyPr wrap="square">
            <a:spAutoFit/>
          </a:bodyPr>
          <a:lstStyle/>
          <a:p>
            <a:r>
              <a:rPr lang="en-US" sz="1800" b="1" dirty="0">
                <a:ln w="0"/>
                <a:solidFill>
                  <a:srgbClr val="CFA5FF"/>
                </a:solidFill>
                <a:effectLst>
                  <a:outerShdw blurRad="38100" dist="19050" dir="2700000" algn="tl" rotWithShape="0">
                    <a:schemeClr val="dk1">
                      <a:alpha val="40000"/>
                    </a:schemeClr>
                  </a:outerShdw>
                </a:effectLst>
              </a:rPr>
              <a:t>Module Introduction</a:t>
            </a:r>
          </a:p>
        </p:txBody>
      </p:sp>
    </p:spTree>
    <p:extLst>
      <p:ext uri="{BB962C8B-B14F-4D97-AF65-F5344CB8AC3E}">
        <p14:creationId xmlns:p14="http://schemas.microsoft.com/office/powerpoint/2010/main" val="585924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00A64F-2705-4416-A9E2-FDFF93887C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7894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61436E-19ED-45E6-8CD7-F54137A62970}"/>
              </a:ext>
            </a:extLst>
          </p:cNvPr>
          <p:cNvSpPr/>
          <p:nvPr/>
        </p:nvSpPr>
        <p:spPr>
          <a:xfrm>
            <a:off x="281544" y="286240"/>
            <a:ext cx="11259426" cy="1569660"/>
          </a:xfrm>
          <a:prstGeom prst="rect">
            <a:avLst/>
          </a:prstGeom>
          <a:noFill/>
        </p:spPr>
        <p:txBody>
          <a:bodyPr wrap="square" lIns="91440" tIns="45720" rIns="91440" bIns="45720">
            <a:spAutoFit/>
          </a:bodyPr>
          <a:lstStyle/>
          <a:p>
            <a:pPr algn="l"/>
            <a:r>
              <a:rPr lang="en-US" sz="2400" b="1" i="0" dirty="0">
                <a:solidFill>
                  <a:schemeClr val="bg1"/>
                </a:solidFill>
                <a:effectLst/>
                <a:latin typeface="udemy sans"/>
              </a:rPr>
              <a:t>Project Setup</a:t>
            </a:r>
          </a:p>
          <a:p>
            <a:pPr algn="l"/>
            <a:r>
              <a:rPr lang="en-US" sz="2400" b="0" i="0" dirty="0">
                <a:solidFill>
                  <a:srgbClr val="CFA5FF"/>
                </a:solidFill>
                <a:effectLst/>
                <a:latin typeface="udemy sans"/>
              </a:rPr>
              <a:t>This module is taken from my NodeJS course - but it's a standalone JavaScript refresher.</a:t>
            </a:r>
          </a:p>
          <a:p>
            <a:pPr algn="l"/>
            <a:r>
              <a:rPr lang="en-US" sz="2400" b="0" i="0" dirty="0">
                <a:solidFill>
                  <a:srgbClr val="CFA5FF"/>
                </a:solidFill>
                <a:effectLst/>
                <a:latin typeface="udemy sans"/>
              </a:rPr>
              <a:t>We'll execute the code examples with NodeJS, hence you should ensure that you downloaded + installed that from </a:t>
            </a:r>
            <a:r>
              <a:rPr lang="en-US" dirty="0">
                <a:solidFill>
                  <a:schemeClr val="bg1">
                    <a:lumMod val="95000"/>
                  </a:schemeClr>
                </a:solidFill>
                <a:hlinkClick r:id="rId2">
                  <a:extLst>
                    <a:ext uri="{A12FA001-AC4F-418D-AE19-62706E023703}">
                      <ahyp:hlinkClr xmlns:ahyp="http://schemas.microsoft.com/office/drawing/2018/hyperlinkcolor" val="tx"/>
                    </a:ext>
                  </a:extLst>
                </a:hlinkClick>
              </a:rPr>
              <a:t>https://nodejs.org/</a:t>
            </a:r>
            <a:endParaRPr lang="en-US" dirty="0">
              <a:solidFill>
                <a:schemeClr val="bg1">
                  <a:lumMod val="95000"/>
                </a:schemeClr>
              </a:solidFill>
            </a:endParaRPr>
          </a:p>
        </p:txBody>
      </p:sp>
      <p:sp>
        <p:nvSpPr>
          <p:cNvPr id="4" name="TextBox 3">
            <a:extLst>
              <a:ext uri="{FF2B5EF4-FFF2-40B4-BE49-F238E27FC236}">
                <a16:creationId xmlns:a16="http://schemas.microsoft.com/office/drawing/2014/main" id="{5581FEC7-24B3-413F-AFF1-06CFA693EDC5}"/>
              </a:ext>
            </a:extLst>
          </p:cNvPr>
          <p:cNvSpPr txBox="1"/>
          <p:nvPr/>
        </p:nvSpPr>
        <p:spPr>
          <a:xfrm>
            <a:off x="281544" y="2438463"/>
            <a:ext cx="6094520" cy="369332"/>
          </a:xfrm>
          <a:prstGeom prst="rect">
            <a:avLst/>
          </a:prstGeom>
          <a:noFill/>
        </p:spPr>
        <p:txBody>
          <a:bodyPr wrap="square">
            <a:spAutoFit/>
          </a:bodyPr>
          <a:lstStyle/>
          <a:p>
            <a:r>
              <a:rPr lang="en-IN" dirty="0">
                <a:solidFill>
                  <a:schemeClr val="bg1">
                    <a:lumMod val="95000"/>
                  </a:schemeClr>
                </a:solidFill>
                <a:hlinkClick r:id="rId3">
                  <a:extLst>
                    <a:ext uri="{A12FA001-AC4F-418D-AE19-62706E023703}">
                      <ahyp:hlinkClr xmlns:ahyp="http://schemas.microsoft.com/office/drawing/2018/hyperlinkcolor" val="tx"/>
                    </a:ext>
                  </a:extLst>
                </a:hlinkClick>
              </a:rPr>
              <a:t>https://academind.com/tutorials/reference-vs-primitive-values</a:t>
            </a:r>
            <a:endParaRPr lang="en-IN" dirty="0">
              <a:solidFill>
                <a:schemeClr val="bg1">
                  <a:lumMod val="95000"/>
                </a:schemeClr>
              </a:solidFill>
            </a:endParaRPr>
          </a:p>
        </p:txBody>
      </p:sp>
      <p:sp>
        <p:nvSpPr>
          <p:cNvPr id="6" name="TextBox 5">
            <a:extLst>
              <a:ext uri="{FF2B5EF4-FFF2-40B4-BE49-F238E27FC236}">
                <a16:creationId xmlns:a16="http://schemas.microsoft.com/office/drawing/2014/main" id="{50250AC3-5A02-4265-9EAC-BCD4467A4A49}"/>
              </a:ext>
            </a:extLst>
          </p:cNvPr>
          <p:cNvSpPr txBox="1"/>
          <p:nvPr/>
        </p:nvSpPr>
        <p:spPr>
          <a:xfrm>
            <a:off x="281544" y="1976798"/>
            <a:ext cx="6094520" cy="461665"/>
          </a:xfrm>
          <a:prstGeom prst="rect">
            <a:avLst/>
          </a:prstGeom>
          <a:noFill/>
        </p:spPr>
        <p:txBody>
          <a:bodyPr wrap="square">
            <a:spAutoFit/>
          </a:bodyPr>
          <a:lstStyle/>
          <a:p>
            <a:r>
              <a:rPr lang="en-IN" sz="2400" b="1" dirty="0">
                <a:solidFill>
                  <a:schemeClr val="bg1"/>
                </a:solidFill>
                <a:latin typeface="udemy sans"/>
              </a:rPr>
              <a:t>Reference vs Primitive Values</a:t>
            </a:r>
          </a:p>
        </p:txBody>
      </p:sp>
      <p:pic>
        <p:nvPicPr>
          <p:cNvPr id="5" name="Picture 4">
            <a:extLst>
              <a:ext uri="{FF2B5EF4-FFF2-40B4-BE49-F238E27FC236}">
                <a16:creationId xmlns:a16="http://schemas.microsoft.com/office/drawing/2014/main" id="{E3A563FA-5C36-4E9F-94C7-38263C5E2887}"/>
              </a:ext>
            </a:extLst>
          </p:cNvPr>
          <p:cNvPicPr>
            <a:picLocks noChangeAspect="1"/>
          </p:cNvPicPr>
          <p:nvPr/>
        </p:nvPicPr>
        <p:blipFill>
          <a:blip r:embed="rId4"/>
          <a:stretch>
            <a:fillRect/>
          </a:stretch>
        </p:blipFill>
        <p:spPr>
          <a:xfrm>
            <a:off x="281544" y="3088320"/>
            <a:ext cx="5391705" cy="3032834"/>
          </a:xfrm>
          <a:prstGeom prst="rect">
            <a:avLst/>
          </a:prstGeom>
        </p:spPr>
      </p:pic>
      <p:pic>
        <p:nvPicPr>
          <p:cNvPr id="8" name="Picture 7">
            <a:extLst>
              <a:ext uri="{FF2B5EF4-FFF2-40B4-BE49-F238E27FC236}">
                <a16:creationId xmlns:a16="http://schemas.microsoft.com/office/drawing/2014/main" id="{7E8A496D-5A8F-4314-9347-01076CD73D74}"/>
              </a:ext>
            </a:extLst>
          </p:cNvPr>
          <p:cNvPicPr>
            <a:picLocks noChangeAspect="1"/>
          </p:cNvPicPr>
          <p:nvPr/>
        </p:nvPicPr>
        <p:blipFill>
          <a:blip r:embed="rId5"/>
          <a:stretch>
            <a:fillRect/>
          </a:stretch>
        </p:blipFill>
        <p:spPr>
          <a:xfrm>
            <a:off x="5968335" y="3088320"/>
            <a:ext cx="5572635" cy="3134607"/>
          </a:xfrm>
          <a:prstGeom prst="rect">
            <a:avLst/>
          </a:prstGeom>
        </p:spPr>
      </p:pic>
    </p:spTree>
    <p:extLst>
      <p:ext uri="{BB962C8B-B14F-4D97-AF65-F5344CB8AC3E}">
        <p14:creationId xmlns:p14="http://schemas.microsoft.com/office/powerpoint/2010/main" val="704838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4E77DF-30B5-4CDB-A917-DFCEAEDE15E3}"/>
              </a:ext>
            </a:extLst>
          </p:cNvPr>
          <p:cNvPicPr>
            <a:picLocks noChangeAspect="1"/>
          </p:cNvPicPr>
          <p:nvPr/>
        </p:nvPicPr>
        <p:blipFill>
          <a:blip r:embed="rId2"/>
          <a:stretch>
            <a:fillRect/>
          </a:stretch>
        </p:blipFill>
        <p:spPr>
          <a:xfrm>
            <a:off x="692458" y="310718"/>
            <a:ext cx="5129321" cy="2885243"/>
          </a:xfrm>
          <a:prstGeom prst="rect">
            <a:avLst/>
          </a:prstGeom>
        </p:spPr>
      </p:pic>
      <p:pic>
        <p:nvPicPr>
          <p:cNvPr id="5" name="Picture 4">
            <a:extLst>
              <a:ext uri="{FF2B5EF4-FFF2-40B4-BE49-F238E27FC236}">
                <a16:creationId xmlns:a16="http://schemas.microsoft.com/office/drawing/2014/main" id="{776DBEEE-16D0-4DF3-8375-115236A48A92}"/>
              </a:ext>
            </a:extLst>
          </p:cNvPr>
          <p:cNvPicPr>
            <a:picLocks noChangeAspect="1"/>
          </p:cNvPicPr>
          <p:nvPr/>
        </p:nvPicPr>
        <p:blipFill>
          <a:blip r:embed="rId3"/>
          <a:stretch>
            <a:fillRect/>
          </a:stretch>
        </p:blipFill>
        <p:spPr>
          <a:xfrm>
            <a:off x="6370223" y="310718"/>
            <a:ext cx="5129322" cy="2885244"/>
          </a:xfrm>
          <a:prstGeom prst="rect">
            <a:avLst/>
          </a:prstGeom>
        </p:spPr>
      </p:pic>
      <p:sp>
        <p:nvSpPr>
          <p:cNvPr id="7" name="TextBox 6">
            <a:extLst>
              <a:ext uri="{FF2B5EF4-FFF2-40B4-BE49-F238E27FC236}">
                <a16:creationId xmlns:a16="http://schemas.microsoft.com/office/drawing/2014/main" id="{5CAD83F8-F042-4971-BFE8-7A0112AE07E4}"/>
              </a:ext>
            </a:extLst>
          </p:cNvPr>
          <p:cNvSpPr txBox="1"/>
          <p:nvPr/>
        </p:nvSpPr>
        <p:spPr>
          <a:xfrm>
            <a:off x="597023" y="3583904"/>
            <a:ext cx="6094520" cy="369332"/>
          </a:xfrm>
          <a:prstGeom prst="rect">
            <a:avLst/>
          </a:prstGeom>
          <a:noFill/>
        </p:spPr>
        <p:txBody>
          <a:bodyPr wrap="square">
            <a:spAutoFit/>
          </a:bodyPr>
          <a:lstStyle/>
          <a:p>
            <a:r>
              <a:rPr lang="en-IN" dirty="0">
                <a:hlinkClick r:id="rId4"/>
              </a:rPr>
              <a:t>https://jsbin.com/foteguj</a:t>
            </a:r>
            <a:endParaRPr lang="en-IN" dirty="0"/>
          </a:p>
        </p:txBody>
      </p:sp>
      <p:sp>
        <p:nvSpPr>
          <p:cNvPr id="8" name="TextBox 7">
            <a:extLst>
              <a:ext uri="{FF2B5EF4-FFF2-40B4-BE49-F238E27FC236}">
                <a16:creationId xmlns:a16="http://schemas.microsoft.com/office/drawing/2014/main" id="{9B7C3E4D-A13A-4FF2-BAA5-5C40A1F47B13}"/>
              </a:ext>
            </a:extLst>
          </p:cNvPr>
          <p:cNvSpPr txBox="1"/>
          <p:nvPr/>
        </p:nvSpPr>
        <p:spPr>
          <a:xfrm>
            <a:off x="597023" y="3200374"/>
            <a:ext cx="6094520" cy="461665"/>
          </a:xfrm>
          <a:prstGeom prst="rect">
            <a:avLst/>
          </a:prstGeom>
          <a:noFill/>
        </p:spPr>
        <p:txBody>
          <a:bodyPr wrap="square">
            <a:spAutoFit/>
          </a:bodyPr>
          <a:lstStyle/>
          <a:p>
            <a:r>
              <a:rPr lang="en-IN" sz="2400" b="1" dirty="0">
                <a:solidFill>
                  <a:schemeClr val="bg1"/>
                </a:solidFill>
                <a:latin typeface="udemy sans"/>
              </a:rPr>
              <a:t>Reference Code</a:t>
            </a:r>
          </a:p>
        </p:txBody>
      </p:sp>
    </p:spTree>
    <p:extLst>
      <p:ext uri="{BB962C8B-B14F-4D97-AF65-F5344CB8AC3E}">
        <p14:creationId xmlns:p14="http://schemas.microsoft.com/office/powerpoint/2010/main" val="932357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7E5825-64B4-4AEE-83FC-68B24D5982EC}"/>
              </a:ext>
            </a:extLst>
          </p:cNvPr>
          <p:cNvSpPr txBox="1"/>
          <p:nvPr/>
        </p:nvSpPr>
        <p:spPr>
          <a:xfrm>
            <a:off x="1600199" y="110945"/>
            <a:ext cx="6094520" cy="461665"/>
          </a:xfrm>
          <a:prstGeom prst="rect">
            <a:avLst/>
          </a:prstGeom>
          <a:noFill/>
        </p:spPr>
        <p:txBody>
          <a:bodyPr wrap="square">
            <a:spAutoFit/>
          </a:bodyPr>
          <a:lstStyle/>
          <a:p>
            <a:r>
              <a:rPr lang="en-IN" sz="2400" b="1" dirty="0">
                <a:solidFill>
                  <a:schemeClr val="bg1"/>
                </a:solidFill>
                <a:latin typeface="udemy sans"/>
              </a:rPr>
              <a:t>Core Syntax Refresher</a:t>
            </a:r>
          </a:p>
        </p:txBody>
      </p:sp>
      <p:pic>
        <p:nvPicPr>
          <p:cNvPr id="4" name="Picture 3">
            <a:extLst>
              <a:ext uri="{FF2B5EF4-FFF2-40B4-BE49-F238E27FC236}">
                <a16:creationId xmlns:a16="http://schemas.microsoft.com/office/drawing/2014/main" id="{92AD7AED-6214-4A27-BAF9-163E71380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06" y="723543"/>
            <a:ext cx="5649258" cy="5908089"/>
          </a:xfrm>
          <a:prstGeom prst="rect">
            <a:avLst/>
          </a:prstGeom>
        </p:spPr>
      </p:pic>
      <p:sp>
        <p:nvSpPr>
          <p:cNvPr id="5" name="TextBox 4">
            <a:extLst>
              <a:ext uri="{FF2B5EF4-FFF2-40B4-BE49-F238E27FC236}">
                <a16:creationId xmlns:a16="http://schemas.microsoft.com/office/drawing/2014/main" id="{0A43C3F0-0570-433D-AE6D-2F1053ADD75C}"/>
              </a:ext>
            </a:extLst>
          </p:cNvPr>
          <p:cNvSpPr txBox="1"/>
          <p:nvPr/>
        </p:nvSpPr>
        <p:spPr>
          <a:xfrm>
            <a:off x="7824925" y="110944"/>
            <a:ext cx="6094520" cy="461665"/>
          </a:xfrm>
          <a:prstGeom prst="rect">
            <a:avLst/>
          </a:prstGeom>
          <a:noFill/>
        </p:spPr>
        <p:txBody>
          <a:bodyPr wrap="square">
            <a:spAutoFit/>
          </a:bodyPr>
          <a:lstStyle/>
          <a:p>
            <a:r>
              <a:rPr lang="en-IN" sz="2400" b="1" dirty="0">
                <a:solidFill>
                  <a:schemeClr val="bg1"/>
                </a:solidFill>
                <a:latin typeface="udemy sans"/>
              </a:rPr>
              <a:t>Reference Sites</a:t>
            </a:r>
          </a:p>
        </p:txBody>
      </p:sp>
      <p:sp>
        <p:nvSpPr>
          <p:cNvPr id="7" name="TextBox 6">
            <a:extLst>
              <a:ext uri="{FF2B5EF4-FFF2-40B4-BE49-F238E27FC236}">
                <a16:creationId xmlns:a16="http://schemas.microsoft.com/office/drawing/2014/main" id="{087D8792-A33B-4998-A379-3A7366999291}"/>
              </a:ext>
            </a:extLst>
          </p:cNvPr>
          <p:cNvSpPr txBox="1"/>
          <p:nvPr/>
        </p:nvSpPr>
        <p:spPr>
          <a:xfrm>
            <a:off x="6317985" y="1213490"/>
            <a:ext cx="6960092" cy="369332"/>
          </a:xfrm>
          <a:prstGeom prst="rect">
            <a:avLst/>
          </a:prstGeom>
          <a:noFill/>
        </p:spPr>
        <p:txBody>
          <a:bodyPr wrap="square">
            <a:spAutoFit/>
          </a:bodyPr>
          <a:lstStyle/>
          <a:p>
            <a:r>
              <a:rPr lang="en-IN" dirty="0">
                <a:hlinkClick r:id="rId3"/>
              </a:rPr>
              <a:t>https://developer.mozilla.org/en-US/docs/Learn/JavaScript</a:t>
            </a:r>
            <a:endParaRPr lang="en-IN" dirty="0"/>
          </a:p>
        </p:txBody>
      </p:sp>
      <p:sp>
        <p:nvSpPr>
          <p:cNvPr id="9" name="TextBox 8">
            <a:extLst>
              <a:ext uri="{FF2B5EF4-FFF2-40B4-BE49-F238E27FC236}">
                <a16:creationId xmlns:a16="http://schemas.microsoft.com/office/drawing/2014/main" id="{B8B3B54F-3113-43A3-B8B6-2CBBB7437B2F}"/>
              </a:ext>
            </a:extLst>
          </p:cNvPr>
          <p:cNvSpPr txBox="1"/>
          <p:nvPr/>
        </p:nvSpPr>
        <p:spPr>
          <a:xfrm>
            <a:off x="6317985" y="1775532"/>
            <a:ext cx="6960092" cy="369332"/>
          </a:xfrm>
          <a:prstGeom prst="rect">
            <a:avLst/>
          </a:prstGeom>
          <a:noFill/>
        </p:spPr>
        <p:txBody>
          <a:bodyPr wrap="square">
            <a:spAutoFit/>
          </a:bodyPr>
          <a:lstStyle/>
          <a:p>
            <a:r>
              <a:rPr lang="en-IN" dirty="0">
                <a:hlinkClick r:id="rId4"/>
              </a:rPr>
              <a:t>https://academind.com/tutorials?filter=javascript</a:t>
            </a:r>
            <a:endParaRPr lang="en-IN" dirty="0"/>
          </a:p>
        </p:txBody>
      </p:sp>
      <p:cxnSp>
        <p:nvCxnSpPr>
          <p:cNvPr id="11" name="Straight Connector 10">
            <a:extLst>
              <a:ext uri="{FF2B5EF4-FFF2-40B4-BE49-F238E27FC236}">
                <a16:creationId xmlns:a16="http://schemas.microsoft.com/office/drawing/2014/main" id="{4494DDF2-A0E9-48AA-A79C-2BB045DD9C1F}"/>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7537F70-97B5-4216-A231-334769A00B9B}"/>
              </a:ext>
            </a:extLst>
          </p:cNvPr>
          <p:cNvSpPr txBox="1"/>
          <p:nvPr/>
        </p:nvSpPr>
        <p:spPr>
          <a:xfrm>
            <a:off x="7924059" y="2828470"/>
            <a:ext cx="6094520" cy="461665"/>
          </a:xfrm>
          <a:prstGeom prst="rect">
            <a:avLst/>
          </a:prstGeom>
          <a:noFill/>
        </p:spPr>
        <p:txBody>
          <a:bodyPr wrap="square">
            <a:spAutoFit/>
          </a:bodyPr>
          <a:lstStyle/>
          <a:p>
            <a:r>
              <a:rPr lang="en-IN" sz="2400" b="1" dirty="0">
                <a:solidFill>
                  <a:schemeClr val="bg1"/>
                </a:solidFill>
                <a:latin typeface="udemy sans"/>
              </a:rPr>
              <a:t>let and const</a:t>
            </a:r>
          </a:p>
        </p:txBody>
      </p:sp>
      <p:sp>
        <p:nvSpPr>
          <p:cNvPr id="18" name="TextBox 17">
            <a:extLst>
              <a:ext uri="{FF2B5EF4-FFF2-40B4-BE49-F238E27FC236}">
                <a16:creationId xmlns:a16="http://schemas.microsoft.com/office/drawing/2014/main" id="{EE53A40A-538C-42A4-AD57-3C9DC33DA850}"/>
              </a:ext>
            </a:extLst>
          </p:cNvPr>
          <p:cNvSpPr txBox="1"/>
          <p:nvPr/>
        </p:nvSpPr>
        <p:spPr>
          <a:xfrm>
            <a:off x="6293571" y="2266428"/>
            <a:ext cx="5898428" cy="646331"/>
          </a:xfrm>
          <a:prstGeom prst="rect">
            <a:avLst/>
          </a:prstGeom>
          <a:noFill/>
        </p:spPr>
        <p:txBody>
          <a:bodyPr wrap="square">
            <a:spAutoFit/>
          </a:bodyPr>
          <a:lstStyle/>
          <a:p>
            <a:r>
              <a:rPr lang="en-IN" dirty="0">
                <a:hlinkClick r:id="rId5"/>
              </a:rPr>
              <a:t>https://academind.com/tutorials/reference-vs-primitive-values</a:t>
            </a:r>
            <a:endParaRPr lang="en-IN" dirty="0"/>
          </a:p>
        </p:txBody>
      </p:sp>
      <p:pic>
        <p:nvPicPr>
          <p:cNvPr id="20" name="Picture 19">
            <a:extLst>
              <a:ext uri="{FF2B5EF4-FFF2-40B4-BE49-F238E27FC236}">
                <a16:creationId xmlns:a16="http://schemas.microsoft.com/office/drawing/2014/main" id="{4C04499C-F548-43AE-B734-F7FDCE602D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0297" y="3429000"/>
            <a:ext cx="5549597" cy="3013258"/>
          </a:xfrm>
          <a:prstGeom prst="rect">
            <a:avLst/>
          </a:prstGeom>
        </p:spPr>
      </p:pic>
    </p:spTree>
    <p:extLst>
      <p:ext uri="{BB962C8B-B14F-4D97-AF65-F5344CB8AC3E}">
        <p14:creationId xmlns:p14="http://schemas.microsoft.com/office/powerpoint/2010/main" val="2221592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7E5825-64B4-4AEE-83FC-68B24D5982EC}"/>
              </a:ext>
            </a:extLst>
          </p:cNvPr>
          <p:cNvSpPr txBox="1"/>
          <p:nvPr/>
        </p:nvSpPr>
        <p:spPr>
          <a:xfrm>
            <a:off x="1600199" y="110945"/>
            <a:ext cx="6094520" cy="461665"/>
          </a:xfrm>
          <a:prstGeom prst="rect">
            <a:avLst/>
          </a:prstGeom>
          <a:noFill/>
        </p:spPr>
        <p:txBody>
          <a:bodyPr wrap="square">
            <a:spAutoFit/>
          </a:bodyPr>
          <a:lstStyle/>
          <a:p>
            <a:r>
              <a:rPr lang="en-IN" sz="2400" b="1" dirty="0">
                <a:solidFill>
                  <a:schemeClr val="bg1"/>
                </a:solidFill>
                <a:latin typeface="udemy sans"/>
              </a:rPr>
              <a:t>Arrow Functions</a:t>
            </a:r>
          </a:p>
        </p:txBody>
      </p:sp>
      <p:sp>
        <p:nvSpPr>
          <p:cNvPr id="5" name="TextBox 4">
            <a:extLst>
              <a:ext uri="{FF2B5EF4-FFF2-40B4-BE49-F238E27FC236}">
                <a16:creationId xmlns:a16="http://schemas.microsoft.com/office/drawing/2014/main" id="{0A43C3F0-0570-433D-AE6D-2F1053ADD75C}"/>
              </a:ext>
            </a:extLst>
          </p:cNvPr>
          <p:cNvSpPr txBox="1"/>
          <p:nvPr/>
        </p:nvSpPr>
        <p:spPr>
          <a:xfrm>
            <a:off x="5302929" y="115358"/>
            <a:ext cx="7799771" cy="707886"/>
          </a:xfrm>
          <a:prstGeom prst="rect">
            <a:avLst/>
          </a:prstGeom>
          <a:noFill/>
        </p:spPr>
        <p:txBody>
          <a:bodyPr wrap="square">
            <a:spAutoFit/>
          </a:bodyPr>
          <a:lstStyle/>
          <a:p>
            <a:pPr algn="ctr"/>
            <a:r>
              <a:rPr lang="en-IN" sz="2000" b="1" dirty="0">
                <a:solidFill>
                  <a:schemeClr val="bg1"/>
                </a:solidFill>
                <a:latin typeface="udemy sans"/>
              </a:rPr>
              <a:t>Reference Sites (Not seen)</a:t>
            </a:r>
          </a:p>
          <a:p>
            <a:pPr algn="ctr"/>
            <a:r>
              <a:rPr lang="en-IN" sz="2000" b="1" dirty="0">
                <a:solidFill>
                  <a:schemeClr val="bg1"/>
                </a:solidFill>
                <a:latin typeface="udemy sans"/>
              </a:rPr>
              <a:t>Why to use Arrow Function Instead of Normal Function</a:t>
            </a:r>
          </a:p>
        </p:txBody>
      </p:sp>
      <p:cxnSp>
        <p:nvCxnSpPr>
          <p:cNvPr id="11" name="Straight Connector 10">
            <a:extLst>
              <a:ext uri="{FF2B5EF4-FFF2-40B4-BE49-F238E27FC236}">
                <a16:creationId xmlns:a16="http://schemas.microsoft.com/office/drawing/2014/main" id="{4494DDF2-A0E9-48AA-A79C-2BB045DD9C1F}"/>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7537F70-97B5-4216-A231-334769A00B9B}"/>
              </a:ext>
            </a:extLst>
          </p:cNvPr>
          <p:cNvSpPr txBox="1"/>
          <p:nvPr/>
        </p:nvSpPr>
        <p:spPr>
          <a:xfrm>
            <a:off x="6155554" y="1529670"/>
            <a:ext cx="6094520" cy="461665"/>
          </a:xfrm>
          <a:prstGeom prst="rect">
            <a:avLst/>
          </a:prstGeom>
          <a:noFill/>
        </p:spPr>
        <p:txBody>
          <a:bodyPr wrap="square">
            <a:spAutoFit/>
          </a:bodyPr>
          <a:lstStyle/>
          <a:p>
            <a:r>
              <a:rPr lang="en-IN" sz="2400" b="1" dirty="0">
                <a:solidFill>
                  <a:schemeClr val="bg1"/>
                </a:solidFill>
                <a:latin typeface="udemy sans"/>
              </a:rPr>
              <a:t>Different ways to write Arrow Functions</a:t>
            </a:r>
          </a:p>
        </p:txBody>
      </p:sp>
      <p:sp>
        <p:nvSpPr>
          <p:cNvPr id="13" name="TextBox 12">
            <a:extLst>
              <a:ext uri="{FF2B5EF4-FFF2-40B4-BE49-F238E27FC236}">
                <a16:creationId xmlns:a16="http://schemas.microsoft.com/office/drawing/2014/main" id="{D4BFAE4A-7FC5-4449-9022-70C665EE5DF0}"/>
              </a:ext>
            </a:extLst>
          </p:cNvPr>
          <p:cNvSpPr txBox="1"/>
          <p:nvPr/>
        </p:nvSpPr>
        <p:spPr>
          <a:xfrm>
            <a:off x="6462028" y="883339"/>
            <a:ext cx="5877932" cy="646331"/>
          </a:xfrm>
          <a:prstGeom prst="rect">
            <a:avLst/>
          </a:prstGeom>
          <a:noFill/>
        </p:spPr>
        <p:txBody>
          <a:bodyPr wrap="square">
            <a:spAutoFit/>
          </a:bodyPr>
          <a:lstStyle/>
          <a:p>
            <a:r>
              <a:rPr lang="en-IN" dirty="0">
                <a:hlinkClick r:id="rId2"/>
              </a:rPr>
              <a:t>https://academind.com/tutorials/this-keyword-function-references</a:t>
            </a:r>
            <a:endParaRPr lang="en-IN" dirty="0"/>
          </a:p>
        </p:txBody>
      </p:sp>
      <p:pic>
        <p:nvPicPr>
          <p:cNvPr id="8" name="Picture 7">
            <a:extLst>
              <a:ext uri="{FF2B5EF4-FFF2-40B4-BE49-F238E27FC236}">
                <a16:creationId xmlns:a16="http://schemas.microsoft.com/office/drawing/2014/main" id="{484CC3D9-76D6-4D0E-8B98-4F5C13700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44" y="683555"/>
            <a:ext cx="5447877" cy="5903676"/>
          </a:xfrm>
          <a:prstGeom prst="rect">
            <a:avLst/>
          </a:prstGeom>
        </p:spPr>
      </p:pic>
      <p:pic>
        <p:nvPicPr>
          <p:cNvPr id="14" name="Picture 13">
            <a:extLst>
              <a:ext uri="{FF2B5EF4-FFF2-40B4-BE49-F238E27FC236}">
                <a16:creationId xmlns:a16="http://schemas.microsoft.com/office/drawing/2014/main" id="{26C6610F-0086-4191-92BE-476B6CE7E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6420" y="1991335"/>
            <a:ext cx="3936381" cy="4265720"/>
          </a:xfrm>
          <a:prstGeom prst="rect">
            <a:avLst/>
          </a:prstGeom>
        </p:spPr>
      </p:pic>
      <p:sp>
        <p:nvSpPr>
          <p:cNvPr id="17" name="TextBox 16">
            <a:extLst>
              <a:ext uri="{FF2B5EF4-FFF2-40B4-BE49-F238E27FC236}">
                <a16:creationId xmlns:a16="http://schemas.microsoft.com/office/drawing/2014/main" id="{E142EC60-981A-4F71-B0FB-1586B1D2DC66}"/>
              </a:ext>
            </a:extLst>
          </p:cNvPr>
          <p:cNvSpPr txBox="1"/>
          <p:nvPr/>
        </p:nvSpPr>
        <p:spPr>
          <a:xfrm>
            <a:off x="5288133" y="6429319"/>
            <a:ext cx="7799771" cy="338554"/>
          </a:xfrm>
          <a:prstGeom prst="rect">
            <a:avLst/>
          </a:prstGeom>
          <a:noFill/>
        </p:spPr>
        <p:txBody>
          <a:bodyPr wrap="square">
            <a:spAutoFit/>
          </a:bodyPr>
          <a:lstStyle/>
          <a:p>
            <a:pPr algn="ctr"/>
            <a:r>
              <a:rPr lang="en-US" sz="1600" b="1" dirty="0">
                <a:solidFill>
                  <a:schemeClr val="bg1"/>
                </a:solidFill>
                <a:latin typeface="Segoe UI Semibold" panose="020B0702040204020203" pitchFamily="34" charset="0"/>
                <a:cs typeface="Segoe UI Semibold" panose="020B0702040204020203" pitchFamily="34" charset="0"/>
              </a:rPr>
              <a:t>Hint </a:t>
            </a:r>
            <a:r>
              <a:rPr lang="en-IN" sz="1600" b="1" dirty="0">
                <a:solidFill>
                  <a:schemeClr val="bg1"/>
                </a:solidFill>
                <a:latin typeface="Segoe UI Semibold" panose="020B0702040204020203" pitchFamily="34" charset="0"/>
                <a:cs typeface="Segoe UI Semibold" panose="020B0702040204020203" pitchFamily="34" charset="0"/>
              </a:rPr>
              <a:t>: </a:t>
            </a:r>
            <a:r>
              <a:rPr lang="en-IN" sz="1600" b="1" dirty="0">
                <a:solidFill>
                  <a:srgbClr val="CFA5FF"/>
                </a:solidFill>
                <a:latin typeface="Segoe UI Semibold" panose="020B0702040204020203" pitchFamily="34" charset="0"/>
                <a:cs typeface="Segoe UI Semibold" panose="020B0702040204020203" pitchFamily="34" charset="0"/>
              </a:rPr>
              <a:t>Function without Name is called as </a:t>
            </a:r>
            <a:r>
              <a:rPr lang="en-IN" sz="1600" b="1" dirty="0">
                <a:solidFill>
                  <a:schemeClr val="bg1"/>
                </a:solidFill>
                <a:latin typeface="Segoe UI Semibold" panose="020B0702040204020203" pitchFamily="34" charset="0"/>
                <a:cs typeface="Segoe UI Semibold" panose="020B0702040204020203" pitchFamily="34" charset="0"/>
              </a:rPr>
              <a:t>Anonymous Function</a:t>
            </a:r>
          </a:p>
        </p:txBody>
      </p:sp>
    </p:spTree>
    <p:extLst>
      <p:ext uri="{BB962C8B-B14F-4D97-AF65-F5344CB8AC3E}">
        <p14:creationId xmlns:p14="http://schemas.microsoft.com/office/powerpoint/2010/main" val="83014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FE145B-BD7A-4A5F-8188-83A0B31E92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50086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7E5825-64B4-4AEE-83FC-68B24D5982EC}"/>
              </a:ext>
            </a:extLst>
          </p:cNvPr>
          <p:cNvSpPr txBox="1"/>
          <p:nvPr/>
        </p:nvSpPr>
        <p:spPr>
          <a:xfrm>
            <a:off x="877780" y="68219"/>
            <a:ext cx="6094520" cy="461665"/>
          </a:xfrm>
          <a:prstGeom prst="rect">
            <a:avLst/>
          </a:prstGeom>
          <a:noFill/>
        </p:spPr>
        <p:txBody>
          <a:bodyPr wrap="square">
            <a:spAutoFit/>
          </a:bodyPr>
          <a:lstStyle/>
          <a:p>
            <a:r>
              <a:rPr lang="en-IN" sz="2400" b="1" dirty="0">
                <a:solidFill>
                  <a:schemeClr val="bg1"/>
                </a:solidFill>
                <a:latin typeface="udemy sans"/>
              </a:rPr>
              <a:t>Objects: Properties and Methods</a:t>
            </a:r>
          </a:p>
        </p:txBody>
      </p:sp>
      <p:sp>
        <p:nvSpPr>
          <p:cNvPr id="5" name="TextBox 4">
            <a:extLst>
              <a:ext uri="{FF2B5EF4-FFF2-40B4-BE49-F238E27FC236}">
                <a16:creationId xmlns:a16="http://schemas.microsoft.com/office/drawing/2014/main" id="{0A43C3F0-0570-433D-AE6D-2F1053ADD75C}"/>
              </a:ext>
            </a:extLst>
          </p:cNvPr>
          <p:cNvSpPr txBox="1"/>
          <p:nvPr/>
        </p:nvSpPr>
        <p:spPr>
          <a:xfrm>
            <a:off x="7824925" y="110944"/>
            <a:ext cx="6094520" cy="461665"/>
          </a:xfrm>
          <a:prstGeom prst="rect">
            <a:avLst/>
          </a:prstGeom>
          <a:noFill/>
        </p:spPr>
        <p:txBody>
          <a:bodyPr wrap="square">
            <a:spAutoFit/>
          </a:bodyPr>
          <a:lstStyle/>
          <a:p>
            <a:r>
              <a:rPr lang="en-IN" sz="2400" b="1" dirty="0">
                <a:solidFill>
                  <a:schemeClr val="bg1"/>
                </a:solidFill>
                <a:latin typeface="udemy sans"/>
              </a:rPr>
              <a:t>Reference Sites</a:t>
            </a:r>
          </a:p>
        </p:txBody>
      </p:sp>
      <p:cxnSp>
        <p:nvCxnSpPr>
          <p:cNvPr id="11" name="Straight Connector 10">
            <a:extLst>
              <a:ext uri="{FF2B5EF4-FFF2-40B4-BE49-F238E27FC236}">
                <a16:creationId xmlns:a16="http://schemas.microsoft.com/office/drawing/2014/main" id="{4494DDF2-A0E9-48AA-A79C-2BB045DD9C1F}"/>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7537F70-97B5-4216-A231-334769A00B9B}"/>
              </a:ext>
            </a:extLst>
          </p:cNvPr>
          <p:cNvSpPr txBox="1"/>
          <p:nvPr/>
        </p:nvSpPr>
        <p:spPr>
          <a:xfrm>
            <a:off x="7427958" y="1724746"/>
            <a:ext cx="6094520" cy="461665"/>
          </a:xfrm>
          <a:prstGeom prst="rect">
            <a:avLst/>
          </a:prstGeom>
          <a:noFill/>
        </p:spPr>
        <p:txBody>
          <a:bodyPr wrap="square">
            <a:spAutoFit/>
          </a:bodyPr>
          <a:lstStyle/>
          <a:p>
            <a:r>
              <a:rPr lang="en-IN" sz="2400" b="1" dirty="0">
                <a:solidFill>
                  <a:schemeClr val="bg1"/>
                </a:solidFill>
                <a:latin typeface="udemy sans"/>
              </a:rPr>
              <a:t>Arrays and Array Methods</a:t>
            </a:r>
          </a:p>
        </p:txBody>
      </p:sp>
      <p:pic>
        <p:nvPicPr>
          <p:cNvPr id="6" name="Picture 5">
            <a:extLst>
              <a:ext uri="{FF2B5EF4-FFF2-40B4-BE49-F238E27FC236}">
                <a16:creationId xmlns:a16="http://schemas.microsoft.com/office/drawing/2014/main" id="{5D570AA3-1982-40CF-9FF2-279931455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421" y="572609"/>
            <a:ext cx="4426128" cy="4690186"/>
          </a:xfrm>
          <a:prstGeom prst="rect">
            <a:avLst/>
          </a:prstGeom>
        </p:spPr>
      </p:pic>
      <p:pic>
        <p:nvPicPr>
          <p:cNvPr id="10" name="Picture 9">
            <a:extLst>
              <a:ext uri="{FF2B5EF4-FFF2-40B4-BE49-F238E27FC236}">
                <a16:creationId xmlns:a16="http://schemas.microsoft.com/office/drawing/2014/main" id="{5C451E91-9D25-4985-B76A-CAC7251E9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881" y="5527635"/>
            <a:ext cx="2199384" cy="1262146"/>
          </a:xfrm>
          <a:prstGeom prst="rect">
            <a:avLst/>
          </a:prstGeom>
        </p:spPr>
      </p:pic>
      <p:sp>
        <p:nvSpPr>
          <p:cNvPr id="16" name="TextBox 15">
            <a:extLst>
              <a:ext uri="{FF2B5EF4-FFF2-40B4-BE49-F238E27FC236}">
                <a16:creationId xmlns:a16="http://schemas.microsoft.com/office/drawing/2014/main" id="{BCC9FA85-8437-4C51-BA9A-7878C816DD2B}"/>
              </a:ext>
            </a:extLst>
          </p:cNvPr>
          <p:cNvSpPr txBox="1"/>
          <p:nvPr/>
        </p:nvSpPr>
        <p:spPr>
          <a:xfrm>
            <a:off x="6212149" y="804299"/>
            <a:ext cx="7008920" cy="646331"/>
          </a:xfrm>
          <a:prstGeom prst="rect">
            <a:avLst/>
          </a:prstGeom>
          <a:noFill/>
        </p:spPr>
        <p:txBody>
          <a:bodyPr wrap="square">
            <a:spAutoFit/>
          </a:bodyPr>
          <a:lstStyle/>
          <a:p>
            <a:r>
              <a:rPr lang="en-IN" dirty="0">
                <a:hlinkClick r:id="rId4"/>
              </a:rPr>
              <a:t>https://developer.mozilla.org/en-US/docs/Web/JavaScript/Reference/Global_Objects/Array#</a:t>
            </a:r>
            <a:endParaRPr lang="en-IN" dirty="0"/>
          </a:p>
        </p:txBody>
      </p:sp>
      <p:pic>
        <p:nvPicPr>
          <p:cNvPr id="17" name="Picture 16">
            <a:extLst>
              <a:ext uri="{FF2B5EF4-FFF2-40B4-BE49-F238E27FC236}">
                <a16:creationId xmlns:a16="http://schemas.microsoft.com/office/drawing/2014/main" id="{1FA8E2F6-B4EB-4AD0-B4BD-CB78AA869D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600" y="2460527"/>
            <a:ext cx="5319681" cy="3461704"/>
          </a:xfrm>
          <a:prstGeom prst="rect">
            <a:avLst/>
          </a:prstGeom>
        </p:spPr>
      </p:pic>
    </p:spTree>
    <p:extLst>
      <p:ext uri="{BB962C8B-B14F-4D97-AF65-F5344CB8AC3E}">
        <p14:creationId xmlns:p14="http://schemas.microsoft.com/office/powerpoint/2010/main" val="3400263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7E5825-64B4-4AEE-83FC-68B24D5982EC}"/>
              </a:ext>
            </a:extLst>
          </p:cNvPr>
          <p:cNvSpPr txBox="1"/>
          <p:nvPr/>
        </p:nvSpPr>
        <p:spPr>
          <a:xfrm>
            <a:off x="447028" y="141329"/>
            <a:ext cx="6094520" cy="461665"/>
          </a:xfrm>
          <a:prstGeom prst="rect">
            <a:avLst/>
          </a:prstGeom>
          <a:noFill/>
        </p:spPr>
        <p:txBody>
          <a:bodyPr wrap="square">
            <a:spAutoFit/>
          </a:bodyPr>
          <a:lstStyle/>
          <a:p>
            <a:r>
              <a:rPr lang="en-IN" sz="2400" b="1" dirty="0">
                <a:solidFill>
                  <a:schemeClr val="bg1"/>
                </a:solidFill>
                <a:latin typeface="udemy sans"/>
              </a:rPr>
              <a:t>Arrays, Objects and Reference Types</a:t>
            </a:r>
          </a:p>
        </p:txBody>
      </p:sp>
      <p:sp>
        <p:nvSpPr>
          <p:cNvPr id="5" name="TextBox 4">
            <a:extLst>
              <a:ext uri="{FF2B5EF4-FFF2-40B4-BE49-F238E27FC236}">
                <a16:creationId xmlns:a16="http://schemas.microsoft.com/office/drawing/2014/main" id="{0A43C3F0-0570-433D-AE6D-2F1053ADD75C}"/>
              </a:ext>
            </a:extLst>
          </p:cNvPr>
          <p:cNvSpPr txBox="1"/>
          <p:nvPr/>
        </p:nvSpPr>
        <p:spPr>
          <a:xfrm>
            <a:off x="6681341" y="4470478"/>
            <a:ext cx="6094520" cy="461665"/>
          </a:xfrm>
          <a:prstGeom prst="rect">
            <a:avLst/>
          </a:prstGeom>
          <a:noFill/>
        </p:spPr>
        <p:txBody>
          <a:bodyPr wrap="square">
            <a:spAutoFit/>
          </a:bodyPr>
          <a:lstStyle/>
          <a:p>
            <a:r>
              <a:rPr lang="en-IN" sz="2400" b="1" dirty="0">
                <a:solidFill>
                  <a:schemeClr val="bg1"/>
                </a:solidFill>
                <a:latin typeface="udemy sans"/>
              </a:rPr>
              <a:t>Reference Sites</a:t>
            </a:r>
          </a:p>
        </p:txBody>
      </p:sp>
      <p:cxnSp>
        <p:nvCxnSpPr>
          <p:cNvPr id="11" name="Straight Connector 10">
            <a:extLst>
              <a:ext uri="{FF2B5EF4-FFF2-40B4-BE49-F238E27FC236}">
                <a16:creationId xmlns:a16="http://schemas.microsoft.com/office/drawing/2014/main" id="{4494DDF2-A0E9-48AA-A79C-2BB045DD9C1F}"/>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7537F70-97B5-4216-A231-334769A00B9B}"/>
              </a:ext>
            </a:extLst>
          </p:cNvPr>
          <p:cNvSpPr txBox="1"/>
          <p:nvPr/>
        </p:nvSpPr>
        <p:spPr>
          <a:xfrm>
            <a:off x="1944749" y="3569704"/>
            <a:ext cx="6094520" cy="461665"/>
          </a:xfrm>
          <a:prstGeom prst="rect">
            <a:avLst/>
          </a:prstGeom>
          <a:noFill/>
        </p:spPr>
        <p:txBody>
          <a:bodyPr wrap="square">
            <a:spAutoFit/>
          </a:bodyPr>
          <a:lstStyle/>
          <a:p>
            <a:r>
              <a:rPr lang="en-IN" sz="2400" b="1" dirty="0">
                <a:solidFill>
                  <a:schemeClr val="bg1"/>
                </a:solidFill>
                <a:latin typeface="udemy sans"/>
              </a:rPr>
              <a:t>Rest Operator</a:t>
            </a:r>
          </a:p>
        </p:txBody>
      </p:sp>
      <p:pic>
        <p:nvPicPr>
          <p:cNvPr id="13" name="Picture 12">
            <a:extLst>
              <a:ext uri="{FF2B5EF4-FFF2-40B4-BE49-F238E27FC236}">
                <a16:creationId xmlns:a16="http://schemas.microsoft.com/office/drawing/2014/main" id="{554A9A7F-017C-403E-9D7B-10DE9FEFB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36" y="572609"/>
            <a:ext cx="5004772" cy="3004657"/>
          </a:xfrm>
          <a:prstGeom prst="rect">
            <a:avLst/>
          </a:prstGeom>
        </p:spPr>
      </p:pic>
      <p:sp>
        <p:nvSpPr>
          <p:cNvPr id="14" name="TextBox 13">
            <a:extLst>
              <a:ext uri="{FF2B5EF4-FFF2-40B4-BE49-F238E27FC236}">
                <a16:creationId xmlns:a16="http://schemas.microsoft.com/office/drawing/2014/main" id="{2790232B-4021-4645-A1C7-9167AF494EF6}"/>
              </a:ext>
            </a:extLst>
          </p:cNvPr>
          <p:cNvSpPr txBox="1"/>
          <p:nvPr/>
        </p:nvSpPr>
        <p:spPr>
          <a:xfrm>
            <a:off x="6541548" y="130793"/>
            <a:ext cx="6094520" cy="461665"/>
          </a:xfrm>
          <a:prstGeom prst="rect">
            <a:avLst/>
          </a:prstGeom>
          <a:noFill/>
        </p:spPr>
        <p:txBody>
          <a:bodyPr wrap="square">
            <a:spAutoFit/>
          </a:bodyPr>
          <a:lstStyle/>
          <a:p>
            <a:r>
              <a:rPr lang="en-IN" sz="2400" b="1" dirty="0">
                <a:solidFill>
                  <a:schemeClr val="bg1"/>
                </a:solidFill>
                <a:latin typeface="udemy sans"/>
              </a:rPr>
              <a:t>Spread Operator</a:t>
            </a:r>
          </a:p>
        </p:txBody>
      </p:sp>
      <p:pic>
        <p:nvPicPr>
          <p:cNvPr id="4" name="Picture 3">
            <a:extLst>
              <a:ext uri="{FF2B5EF4-FFF2-40B4-BE49-F238E27FC236}">
                <a16:creationId xmlns:a16="http://schemas.microsoft.com/office/drawing/2014/main" id="{F13296DF-672B-4F81-9D0A-C800AA2D2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341" y="602994"/>
            <a:ext cx="4118872" cy="3519452"/>
          </a:xfrm>
          <a:prstGeom prst="rect">
            <a:avLst/>
          </a:prstGeom>
        </p:spPr>
      </p:pic>
      <p:pic>
        <p:nvPicPr>
          <p:cNvPr id="8" name="Picture 7">
            <a:extLst>
              <a:ext uri="{FF2B5EF4-FFF2-40B4-BE49-F238E27FC236}">
                <a16:creationId xmlns:a16="http://schemas.microsoft.com/office/drawing/2014/main" id="{1C47CC76-C866-4E36-BCA8-592E127E0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6152" y="4074774"/>
            <a:ext cx="3334629" cy="2674875"/>
          </a:xfrm>
          <a:prstGeom prst="rect">
            <a:avLst/>
          </a:prstGeom>
        </p:spPr>
      </p:pic>
      <p:sp>
        <p:nvSpPr>
          <p:cNvPr id="18" name="TextBox 17">
            <a:extLst>
              <a:ext uri="{FF2B5EF4-FFF2-40B4-BE49-F238E27FC236}">
                <a16:creationId xmlns:a16="http://schemas.microsoft.com/office/drawing/2014/main" id="{BC32EA82-DB5D-4D56-BBE6-6A13E5AC659D}"/>
              </a:ext>
            </a:extLst>
          </p:cNvPr>
          <p:cNvSpPr txBox="1"/>
          <p:nvPr/>
        </p:nvSpPr>
        <p:spPr>
          <a:xfrm>
            <a:off x="6238296" y="5121519"/>
            <a:ext cx="5554025" cy="646331"/>
          </a:xfrm>
          <a:prstGeom prst="rect">
            <a:avLst/>
          </a:prstGeom>
          <a:noFill/>
        </p:spPr>
        <p:txBody>
          <a:bodyPr wrap="square">
            <a:spAutoFit/>
          </a:bodyPr>
          <a:lstStyle/>
          <a:p>
            <a:r>
              <a:rPr lang="en-IN" dirty="0">
                <a:hlinkClick r:id="rId5"/>
              </a:rPr>
              <a:t>https://www.freecodecamp.org/news/javascript-rest-vs-spread-operators/</a:t>
            </a:r>
            <a:endParaRPr lang="en-IN" dirty="0"/>
          </a:p>
        </p:txBody>
      </p:sp>
    </p:spTree>
    <p:extLst>
      <p:ext uri="{BB962C8B-B14F-4D97-AF65-F5344CB8AC3E}">
        <p14:creationId xmlns:p14="http://schemas.microsoft.com/office/powerpoint/2010/main" val="1825161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7E5825-64B4-4AEE-83FC-68B24D5982EC}"/>
              </a:ext>
            </a:extLst>
          </p:cNvPr>
          <p:cNvSpPr txBox="1"/>
          <p:nvPr/>
        </p:nvSpPr>
        <p:spPr>
          <a:xfrm>
            <a:off x="447028" y="141329"/>
            <a:ext cx="6094520" cy="461665"/>
          </a:xfrm>
          <a:prstGeom prst="rect">
            <a:avLst/>
          </a:prstGeom>
          <a:noFill/>
        </p:spPr>
        <p:txBody>
          <a:bodyPr wrap="square">
            <a:spAutoFit/>
          </a:bodyPr>
          <a:lstStyle/>
          <a:p>
            <a:r>
              <a:rPr lang="en-IN" sz="2400" b="1" dirty="0">
                <a:solidFill>
                  <a:schemeClr val="bg1"/>
                </a:solidFill>
                <a:latin typeface="udemy sans"/>
              </a:rPr>
              <a:t>Destructuring Concept</a:t>
            </a:r>
          </a:p>
        </p:txBody>
      </p:sp>
      <p:sp>
        <p:nvSpPr>
          <p:cNvPr id="5" name="TextBox 4">
            <a:extLst>
              <a:ext uri="{FF2B5EF4-FFF2-40B4-BE49-F238E27FC236}">
                <a16:creationId xmlns:a16="http://schemas.microsoft.com/office/drawing/2014/main" id="{0A43C3F0-0570-433D-AE6D-2F1053ADD75C}"/>
              </a:ext>
            </a:extLst>
          </p:cNvPr>
          <p:cNvSpPr txBox="1"/>
          <p:nvPr/>
        </p:nvSpPr>
        <p:spPr>
          <a:xfrm>
            <a:off x="6224141" y="5709309"/>
            <a:ext cx="6094520" cy="461665"/>
          </a:xfrm>
          <a:prstGeom prst="rect">
            <a:avLst/>
          </a:prstGeom>
          <a:noFill/>
        </p:spPr>
        <p:txBody>
          <a:bodyPr wrap="square">
            <a:spAutoFit/>
          </a:bodyPr>
          <a:lstStyle/>
          <a:p>
            <a:r>
              <a:rPr lang="en-IN" sz="2400" b="1" dirty="0">
                <a:solidFill>
                  <a:schemeClr val="bg1"/>
                </a:solidFill>
                <a:latin typeface="udemy sans"/>
              </a:rPr>
              <a:t>Reference Sites</a:t>
            </a:r>
          </a:p>
        </p:txBody>
      </p:sp>
      <p:cxnSp>
        <p:nvCxnSpPr>
          <p:cNvPr id="11" name="Straight Connector 10">
            <a:extLst>
              <a:ext uri="{FF2B5EF4-FFF2-40B4-BE49-F238E27FC236}">
                <a16:creationId xmlns:a16="http://schemas.microsoft.com/office/drawing/2014/main" id="{4494DDF2-A0E9-48AA-A79C-2BB045DD9C1F}"/>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CC9FA85-8437-4C51-BA9A-7878C816DD2B}"/>
              </a:ext>
            </a:extLst>
          </p:cNvPr>
          <p:cNvSpPr txBox="1"/>
          <p:nvPr/>
        </p:nvSpPr>
        <p:spPr>
          <a:xfrm>
            <a:off x="6224141" y="6170974"/>
            <a:ext cx="5763643" cy="646331"/>
          </a:xfrm>
          <a:prstGeom prst="rect">
            <a:avLst/>
          </a:prstGeom>
          <a:noFill/>
        </p:spPr>
        <p:txBody>
          <a:bodyPr wrap="square">
            <a:spAutoFit/>
          </a:bodyPr>
          <a:lstStyle/>
          <a:p>
            <a:r>
              <a:rPr lang="en-IN" dirty="0">
                <a:hlinkClick r:id="rId2"/>
              </a:rPr>
              <a:t>https://hacks.mozilla.org/2015/05/es6-in-depth-destructuring/</a:t>
            </a:r>
            <a:endParaRPr lang="en-IN" dirty="0"/>
          </a:p>
        </p:txBody>
      </p:sp>
      <p:pic>
        <p:nvPicPr>
          <p:cNvPr id="6" name="Picture 5">
            <a:extLst>
              <a:ext uri="{FF2B5EF4-FFF2-40B4-BE49-F238E27FC236}">
                <a16:creationId xmlns:a16="http://schemas.microsoft.com/office/drawing/2014/main" id="{92B4D182-0F5E-48CE-BA8A-CA0FDF122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52" y="683897"/>
            <a:ext cx="5415949" cy="6015424"/>
          </a:xfrm>
          <a:prstGeom prst="rect">
            <a:avLst/>
          </a:prstGeom>
        </p:spPr>
      </p:pic>
      <p:pic>
        <p:nvPicPr>
          <p:cNvPr id="15" name="Picture 14">
            <a:extLst>
              <a:ext uri="{FF2B5EF4-FFF2-40B4-BE49-F238E27FC236}">
                <a16:creationId xmlns:a16="http://schemas.microsoft.com/office/drawing/2014/main" id="{1616403B-9992-40AC-A25F-C947E9B92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565" y="229821"/>
            <a:ext cx="5259871" cy="5248656"/>
          </a:xfrm>
          <a:prstGeom prst="rect">
            <a:avLst/>
          </a:prstGeom>
        </p:spPr>
      </p:pic>
    </p:spTree>
    <p:extLst>
      <p:ext uri="{BB962C8B-B14F-4D97-AF65-F5344CB8AC3E}">
        <p14:creationId xmlns:p14="http://schemas.microsoft.com/office/powerpoint/2010/main" val="132143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571F8C-8240-4057-BB35-D2BCB957DC58}"/>
              </a:ext>
            </a:extLst>
          </p:cNvPr>
          <p:cNvSpPr txBox="1"/>
          <p:nvPr/>
        </p:nvSpPr>
        <p:spPr>
          <a:xfrm>
            <a:off x="1201630" y="114696"/>
            <a:ext cx="6094520" cy="461665"/>
          </a:xfrm>
          <a:prstGeom prst="rect">
            <a:avLst/>
          </a:prstGeom>
          <a:noFill/>
        </p:spPr>
        <p:txBody>
          <a:bodyPr wrap="square">
            <a:spAutoFit/>
          </a:bodyPr>
          <a:lstStyle/>
          <a:p>
            <a:r>
              <a:rPr lang="en-IN" sz="2400" b="1" dirty="0">
                <a:solidFill>
                  <a:schemeClr val="bg1"/>
                </a:solidFill>
                <a:latin typeface="udemy sans"/>
              </a:rPr>
              <a:t>Async Code and Promises</a:t>
            </a:r>
          </a:p>
        </p:txBody>
      </p:sp>
      <p:sp>
        <p:nvSpPr>
          <p:cNvPr id="7" name="TextBox 6">
            <a:extLst>
              <a:ext uri="{FF2B5EF4-FFF2-40B4-BE49-F238E27FC236}">
                <a16:creationId xmlns:a16="http://schemas.microsoft.com/office/drawing/2014/main" id="{D189D1AD-024D-4B30-BBBF-AFE4B4E67438}"/>
              </a:ext>
            </a:extLst>
          </p:cNvPr>
          <p:cNvSpPr txBox="1"/>
          <p:nvPr/>
        </p:nvSpPr>
        <p:spPr>
          <a:xfrm>
            <a:off x="129621" y="5735942"/>
            <a:ext cx="6094520" cy="461665"/>
          </a:xfrm>
          <a:prstGeom prst="rect">
            <a:avLst/>
          </a:prstGeom>
          <a:noFill/>
        </p:spPr>
        <p:txBody>
          <a:bodyPr wrap="square">
            <a:spAutoFit/>
          </a:bodyPr>
          <a:lstStyle/>
          <a:p>
            <a:r>
              <a:rPr lang="en-IN" sz="2400" b="1" dirty="0">
                <a:solidFill>
                  <a:schemeClr val="bg1"/>
                </a:solidFill>
                <a:latin typeface="udemy sans"/>
              </a:rPr>
              <a:t>Reference Sites</a:t>
            </a:r>
          </a:p>
        </p:txBody>
      </p:sp>
      <p:cxnSp>
        <p:nvCxnSpPr>
          <p:cNvPr id="8" name="Straight Connector 7">
            <a:extLst>
              <a:ext uri="{FF2B5EF4-FFF2-40B4-BE49-F238E27FC236}">
                <a16:creationId xmlns:a16="http://schemas.microsoft.com/office/drawing/2014/main" id="{73C65ABB-DC5F-4135-95C6-1CABC2D065C1}"/>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C58EC5C-B3B6-44B5-B650-F9E3D73B55A6}"/>
              </a:ext>
            </a:extLst>
          </p:cNvPr>
          <p:cNvSpPr txBox="1"/>
          <p:nvPr/>
        </p:nvSpPr>
        <p:spPr>
          <a:xfrm>
            <a:off x="167301" y="460224"/>
            <a:ext cx="6094520" cy="461665"/>
          </a:xfrm>
          <a:prstGeom prst="rect">
            <a:avLst/>
          </a:prstGeom>
          <a:noFill/>
        </p:spPr>
        <p:txBody>
          <a:bodyPr wrap="square">
            <a:spAutoFit/>
          </a:bodyPr>
          <a:lstStyle/>
          <a:p>
            <a:r>
              <a:rPr lang="en-US" sz="2400" b="1" dirty="0">
                <a:solidFill>
                  <a:schemeClr val="bg1"/>
                </a:solidFill>
                <a:latin typeface="udemy sans"/>
              </a:rPr>
              <a:t>c</a:t>
            </a:r>
            <a:r>
              <a:rPr lang="en-IN" sz="2400" b="1" dirty="0">
                <a:solidFill>
                  <a:schemeClr val="bg1"/>
                </a:solidFill>
                <a:latin typeface="udemy sans"/>
              </a:rPr>
              <a:t>allback</a:t>
            </a:r>
          </a:p>
        </p:txBody>
      </p:sp>
      <p:pic>
        <p:nvPicPr>
          <p:cNvPr id="14" name="Picture 13">
            <a:extLst>
              <a:ext uri="{FF2B5EF4-FFF2-40B4-BE49-F238E27FC236}">
                <a16:creationId xmlns:a16="http://schemas.microsoft.com/office/drawing/2014/main" id="{E6DC8521-2A99-4145-B461-CC445F290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57" y="980637"/>
            <a:ext cx="5248907" cy="4568886"/>
          </a:xfrm>
          <a:prstGeom prst="rect">
            <a:avLst/>
          </a:prstGeom>
        </p:spPr>
      </p:pic>
      <p:sp>
        <p:nvSpPr>
          <p:cNvPr id="15" name="TextBox 14">
            <a:extLst>
              <a:ext uri="{FF2B5EF4-FFF2-40B4-BE49-F238E27FC236}">
                <a16:creationId xmlns:a16="http://schemas.microsoft.com/office/drawing/2014/main" id="{E3B12C4F-AA58-4486-92F8-E2ECA6D8C71A}"/>
              </a:ext>
            </a:extLst>
          </p:cNvPr>
          <p:cNvSpPr txBox="1"/>
          <p:nvPr/>
        </p:nvSpPr>
        <p:spPr>
          <a:xfrm>
            <a:off x="6831556" y="518293"/>
            <a:ext cx="6094520" cy="461665"/>
          </a:xfrm>
          <a:prstGeom prst="rect">
            <a:avLst/>
          </a:prstGeom>
          <a:noFill/>
        </p:spPr>
        <p:txBody>
          <a:bodyPr wrap="square">
            <a:spAutoFit/>
          </a:bodyPr>
          <a:lstStyle/>
          <a:p>
            <a:r>
              <a:rPr lang="en-US" sz="2400" b="1" dirty="0">
                <a:solidFill>
                  <a:schemeClr val="bg1"/>
                </a:solidFill>
                <a:latin typeface="udemy sans"/>
              </a:rPr>
              <a:t>promise</a:t>
            </a:r>
            <a:endParaRPr lang="en-IN" sz="2400" b="1" dirty="0">
              <a:solidFill>
                <a:schemeClr val="bg1"/>
              </a:solidFill>
              <a:latin typeface="udemy sans"/>
            </a:endParaRPr>
          </a:p>
        </p:txBody>
      </p:sp>
      <p:pic>
        <p:nvPicPr>
          <p:cNvPr id="17" name="Picture 16">
            <a:extLst>
              <a:ext uri="{FF2B5EF4-FFF2-40B4-BE49-F238E27FC236}">
                <a16:creationId xmlns:a16="http://schemas.microsoft.com/office/drawing/2014/main" id="{7DC963B4-56DB-46E6-924E-BCEFAB511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051" y="1081687"/>
            <a:ext cx="4668575" cy="5534730"/>
          </a:xfrm>
          <a:prstGeom prst="rect">
            <a:avLst/>
          </a:prstGeom>
        </p:spPr>
      </p:pic>
    </p:spTree>
    <p:extLst>
      <p:ext uri="{BB962C8B-B14F-4D97-AF65-F5344CB8AC3E}">
        <p14:creationId xmlns:p14="http://schemas.microsoft.com/office/powerpoint/2010/main" val="3190816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61436E-19ED-45E6-8CD7-F54137A62970}"/>
              </a:ext>
            </a:extLst>
          </p:cNvPr>
          <p:cNvSpPr/>
          <p:nvPr/>
        </p:nvSpPr>
        <p:spPr>
          <a:xfrm>
            <a:off x="606323" y="2274838"/>
            <a:ext cx="10979352"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Bonus - JavaScript Refresher</a:t>
            </a:r>
          </a:p>
          <a:p>
            <a:pPr algn="ctr"/>
            <a:r>
              <a:rPr lang="en-US" sz="7200" b="1" dirty="0">
                <a:ln w="0"/>
                <a:solidFill>
                  <a:srgbClr val="CFA5FF"/>
                </a:solidFill>
                <a:effectLst>
                  <a:outerShdw blurRad="38100" dist="19050" dir="2700000" algn="tl" rotWithShape="0">
                    <a:schemeClr val="dk1">
                      <a:alpha val="40000"/>
                    </a:schemeClr>
                  </a:outerShdw>
                </a:effectLst>
              </a:rPr>
              <a:t>Completed </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79007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61436E-19ED-45E6-8CD7-F54137A62970}"/>
              </a:ext>
            </a:extLst>
          </p:cNvPr>
          <p:cNvSpPr/>
          <p:nvPr/>
        </p:nvSpPr>
        <p:spPr>
          <a:xfrm>
            <a:off x="725428" y="2274838"/>
            <a:ext cx="10741146"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18</a:t>
            </a:r>
          </a:p>
          <a:p>
            <a:pPr algn="ctr"/>
            <a:r>
              <a:rPr lang="en-US" sz="7200" b="1" dirty="0">
                <a:ln w="0"/>
                <a:solidFill>
                  <a:srgbClr val="CFA5FF"/>
                </a:solidFill>
                <a:effectLst>
                  <a:outerShdw blurRad="38100" dist="19050" dir="2700000" algn="tl" rotWithShape="0">
                    <a:schemeClr val="dk1">
                      <a:alpha val="40000"/>
                    </a:schemeClr>
                  </a:outerShdw>
                </a:effectLst>
              </a:rPr>
              <a:t> Bonus – React.js Refresher </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15491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E2168-CA70-4ED8-9FB9-5881B764AD54}"/>
              </a:ext>
            </a:extLst>
          </p:cNvPr>
          <p:cNvSpPr txBox="1"/>
          <p:nvPr/>
        </p:nvSpPr>
        <p:spPr>
          <a:xfrm>
            <a:off x="2035753" y="296816"/>
            <a:ext cx="7827886" cy="1077218"/>
          </a:xfrm>
          <a:prstGeom prst="rect">
            <a:avLst/>
          </a:prstGeom>
          <a:noFill/>
        </p:spPr>
        <p:txBody>
          <a:bodyPr wrap="square">
            <a:spAutoFit/>
          </a:bodyPr>
          <a:lstStyle/>
          <a:p>
            <a:pPr algn="ctr"/>
            <a:r>
              <a:rPr lang="en-US" sz="3200" b="1" dirty="0">
                <a:ln w="0"/>
                <a:solidFill>
                  <a:schemeClr val="bg1"/>
                </a:solidFill>
                <a:effectLst>
                  <a:outerShdw blurRad="38100" dist="19050" dir="2700000" algn="tl" rotWithShape="0">
                    <a:schemeClr val="dk1">
                      <a:alpha val="40000"/>
                    </a:schemeClr>
                  </a:outerShdw>
                </a:effectLst>
              </a:rPr>
              <a:t>React.js Refresher</a:t>
            </a:r>
          </a:p>
          <a:p>
            <a:pPr algn="ctr"/>
            <a:r>
              <a:rPr lang="en-US" sz="3200" b="1" dirty="0">
                <a:ln w="0"/>
                <a:solidFill>
                  <a:srgbClr val="CFA5FF"/>
                </a:solidFill>
                <a:effectLst>
                  <a:outerShdw blurRad="38100" dist="19050" dir="2700000" algn="tl" rotWithShape="0">
                    <a:schemeClr val="dk1">
                      <a:alpha val="40000"/>
                    </a:schemeClr>
                  </a:outerShdw>
                </a:effectLst>
              </a:rPr>
              <a:t> A Quick Refresher</a:t>
            </a:r>
            <a:endParaRPr lang="en-US" sz="3200" b="1" cap="none" spc="0" dirty="0">
              <a:ln w="0"/>
              <a:solidFill>
                <a:srgbClr val="CFA5FF"/>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46F1FBAB-9C61-49D2-BBF4-FFF434709E5E}"/>
              </a:ext>
            </a:extLst>
          </p:cNvPr>
          <p:cNvSpPr txBox="1"/>
          <p:nvPr/>
        </p:nvSpPr>
        <p:spPr>
          <a:xfrm>
            <a:off x="4812030" y="54497"/>
            <a:ext cx="6094476" cy="369332"/>
          </a:xfrm>
          <a:prstGeom prst="rect">
            <a:avLst/>
          </a:prstGeom>
          <a:noFill/>
        </p:spPr>
        <p:txBody>
          <a:bodyPr wrap="square">
            <a:spAutoFit/>
          </a:bodyPr>
          <a:lstStyle/>
          <a:p>
            <a:r>
              <a:rPr lang="en-US" sz="1800" b="1" dirty="0">
                <a:ln w="0"/>
                <a:solidFill>
                  <a:srgbClr val="CFA5FF"/>
                </a:solidFill>
                <a:effectLst>
                  <a:outerShdw blurRad="38100" dist="19050" dir="2700000" algn="tl" rotWithShape="0">
                    <a:schemeClr val="dk1">
                      <a:alpha val="40000"/>
                    </a:schemeClr>
                  </a:outerShdw>
                </a:effectLst>
              </a:rPr>
              <a:t>Module Introduction</a:t>
            </a:r>
          </a:p>
        </p:txBody>
      </p:sp>
      <p:pic>
        <p:nvPicPr>
          <p:cNvPr id="11" name="Picture 10">
            <a:extLst>
              <a:ext uri="{FF2B5EF4-FFF2-40B4-BE49-F238E27FC236}">
                <a16:creationId xmlns:a16="http://schemas.microsoft.com/office/drawing/2014/main" id="{31ACDB5B-003A-4879-B97B-FB3A06670901}"/>
              </a:ext>
            </a:extLst>
          </p:cNvPr>
          <p:cNvPicPr>
            <a:picLocks noChangeAspect="1"/>
          </p:cNvPicPr>
          <p:nvPr/>
        </p:nvPicPr>
        <p:blipFill>
          <a:blip r:embed="rId2"/>
          <a:stretch>
            <a:fillRect/>
          </a:stretch>
        </p:blipFill>
        <p:spPr>
          <a:xfrm>
            <a:off x="6205491" y="1616353"/>
            <a:ext cx="5638307" cy="3171548"/>
          </a:xfrm>
          <a:prstGeom prst="rect">
            <a:avLst/>
          </a:prstGeom>
        </p:spPr>
      </p:pic>
      <p:pic>
        <p:nvPicPr>
          <p:cNvPr id="3" name="Picture 2">
            <a:extLst>
              <a:ext uri="{FF2B5EF4-FFF2-40B4-BE49-F238E27FC236}">
                <a16:creationId xmlns:a16="http://schemas.microsoft.com/office/drawing/2014/main" id="{4170E703-A963-465E-BA53-E2614D6874F3}"/>
              </a:ext>
            </a:extLst>
          </p:cNvPr>
          <p:cNvPicPr>
            <a:picLocks noChangeAspect="1"/>
          </p:cNvPicPr>
          <p:nvPr/>
        </p:nvPicPr>
        <p:blipFill>
          <a:blip r:embed="rId3"/>
          <a:stretch>
            <a:fillRect/>
          </a:stretch>
        </p:blipFill>
        <p:spPr>
          <a:xfrm>
            <a:off x="348202" y="1680717"/>
            <a:ext cx="5528815" cy="3109958"/>
          </a:xfrm>
          <a:prstGeom prst="rect">
            <a:avLst/>
          </a:prstGeom>
        </p:spPr>
      </p:pic>
    </p:spTree>
    <p:extLst>
      <p:ext uri="{BB962C8B-B14F-4D97-AF65-F5344CB8AC3E}">
        <p14:creationId xmlns:p14="http://schemas.microsoft.com/office/powerpoint/2010/main" val="53090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0F710A-2829-4A18-83F4-0E414CD2D6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967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2215E1-0F96-485A-80EB-F0D0EC669746}"/>
              </a:ext>
            </a:extLst>
          </p:cNvPr>
          <p:cNvSpPr/>
          <p:nvPr/>
        </p:nvSpPr>
        <p:spPr>
          <a:xfrm>
            <a:off x="-295085" y="164592"/>
            <a:ext cx="12782169" cy="830997"/>
          </a:xfrm>
          <a:prstGeom prst="rect">
            <a:avLst/>
          </a:prstGeom>
          <a:noFill/>
        </p:spPr>
        <p:txBody>
          <a:bodyPr wrap="square" lIns="91440" tIns="45720" rIns="91440" bIns="45720">
            <a:spAutoFit/>
          </a:bodyPr>
          <a:lstStyle/>
          <a:p>
            <a:pPr algn="ctr"/>
            <a:r>
              <a:rPr lang="en-US" sz="4800" b="1" cap="none" spc="0" dirty="0">
                <a:ln w="0"/>
                <a:solidFill>
                  <a:srgbClr val="CFA5FF"/>
                </a:solidFill>
                <a:effectLst>
                  <a:outerShdw blurRad="38100" dist="19050" dir="2700000" algn="tl" rotWithShape="0">
                    <a:schemeClr val="dk1">
                      <a:alpha val="40000"/>
                    </a:schemeClr>
                  </a:outerShdw>
                </a:effectLst>
              </a:rPr>
              <a:t>Refer the Below Project </a:t>
            </a:r>
            <a:r>
              <a:rPr lang="en-US" sz="4800" b="1" dirty="0">
                <a:ln w="0"/>
                <a:solidFill>
                  <a:srgbClr val="CFA5FF"/>
                </a:solidFill>
                <a:effectLst>
                  <a:outerShdw blurRad="38100" dist="19050" dir="2700000" algn="tl" rotWithShape="0">
                    <a:schemeClr val="dk1">
                      <a:alpha val="40000"/>
                    </a:schemeClr>
                  </a:outerShdw>
                </a:effectLst>
              </a:rPr>
              <a:t>for React JS Refresher</a:t>
            </a:r>
            <a:endParaRPr lang="en-US" sz="4800" b="1" cap="none" spc="0" dirty="0">
              <a:ln w="0"/>
              <a:solidFill>
                <a:srgbClr val="CFA5FF"/>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B30A6B2E-0063-46DD-AF85-4DCD1AF9E948}"/>
              </a:ext>
            </a:extLst>
          </p:cNvPr>
          <p:cNvSpPr txBox="1"/>
          <p:nvPr/>
        </p:nvSpPr>
        <p:spPr>
          <a:xfrm>
            <a:off x="235524" y="-428170"/>
            <a:ext cx="10853928" cy="7355860"/>
          </a:xfrm>
          <a:prstGeom prst="rect">
            <a:avLst/>
          </a:prstGeom>
          <a:noFill/>
        </p:spPr>
        <p:txBody>
          <a:bodyPr wrap="square">
            <a:spAutoFit/>
          </a:bodyPr>
          <a:lstStyle/>
          <a:p>
            <a:pPr algn="ctr"/>
            <a:endParaRPr lang="en-US" sz="5400" b="1" dirty="0">
              <a:ln w="0"/>
              <a:solidFill>
                <a:srgbClr val="CFA5FF"/>
              </a:solidFill>
              <a:effectLst>
                <a:outerShdw blurRad="38100" dist="19050" dir="2700000" algn="tl" rotWithShape="0">
                  <a:schemeClr val="dk1">
                    <a:alpha val="40000"/>
                  </a:schemeClr>
                </a:outerShdw>
              </a:effectLst>
            </a:endParaRPr>
          </a:p>
          <a:p>
            <a:pPr marL="685800" indent="-685800" algn="ctr">
              <a:buFont typeface="Wingdings" panose="05000000000000000000" pitchFamily="2" charset="2"/>
              <a:buChar char="v"/>
            </a:pPr>
            <a:endParaRPr lang="en-US" sz="3200" b="1" dirty="0">
              <a:ln w="0"/>
              <a:solidFill>
                <a:srgbClr val="CFA5FF"/>
              </a:solidFill>
              <a:effectLst>
                <a:outerShdw blurRad="38100" dist="19050" dir="2700000" algn="tl" rotWithShape="0">
                  <a:schemeClr val="dk1">
                    <a:alpha val="40000"/>
                  </a:schemeClr>
                </a:outerShdw>
              </a:effectLst>
            </a:endParaRPr>
          </a:p>
          <a:p>
            <a:pPr algn="l"/>
            <a:r>
              <a:rPr lang="en-US" sz="3200" b="0" i="0" dirty="0">
                <a:solidFill>
                  <a:schemeClr val="bg1"/>
                </a:solidFill>
                <a:effectLst/>
                <a:latin typeface="Bahnschrift SemiBold" panose="020B0502040204020203" pitchFamily="34" charset="0"/>
              </a:rPr>
              <a:t>Concepts You Learn By Below Project</a:t>
            </a:r>
          </a:p>
          <a:p>
            <a:pPr algn="l"/>
            <a:r>
              <a:rPr lang="en-US" sz="2000" u="none" strike="noStrike" dirty="0">
                <a:solidFill>
                  <a:srgbClr val="CFA5FF"/>
                </a:solidFill>
                <a:latin typeface="Bahnschrift SemiBold" panose="020B0502040204020203" pitchFamily="34" charset="0"/>
              </a:rPr>
              <a:t>What is React</a:t>
            </a:r>
          </a:p>
          <a:p>
            <a:pPr algn="l"/>
            <a:r>
              <a:rPr lang="en-US" sz="2000" b="0" i="0" dirty="0">
                <a:solidFill>
                  <a:srgbClr val="CFA5FF"/>
                </a:solidFill>
                <a:effectLst/>
                <a:latin typeface="Bahnschrift SemiBold" panose="020B0502040204020203" pitchFamily="34" charset="0"/>
              </a:rPr>
              <a:t>Understanding JSX</a:t>
            </a:r>
          </a:p>
          <a:p>
            <a:pPr algn="l"/>
            <a:r>
              <a:rPr lang="en-US" sz="2000" u="none" strike="noStrike" dirty="0">
                <a:solidFill>
                  <a:srgbClr val="CFA5FF"/>
                </a:solidFill>
                <a:latin typeface="Bahnschrift SemiBold" panose="020B0502040204020203" pitchFamily="34" charset="0"/>
              </a:rPr>
              <a:t>Understanding Components</a:t>
            </a:r>
          </a:p>
          <a:p>
            <a:pPr algn="l"/>
            <a:r>
              <a:rPr lang="en-US" sz="2000" b="0" i="0" dirty="0">
                <a:solidFill>
                  <a:srgbClr val="CFA5FF"/>
                </a:solidFill>
                <a:effectLst/>
                <a:latin typeface="Bahnschrift SemiBold" panose="020B0502040204020203" pitchFamily="34" charset="0"/>
              </a:rPr>
              <a:t>Working with Multiple Components</a:t>
            </a:r>
          </a:p>
          <a:p>
            <a:pPr algn="l"/>
            <a:r>
              <a:rPr lang="en-US" sz="2000" u="none" strike="noStrike" dirty="0">
                <a:solidFill>
                  <a:srgbClr val="CFA5FF"/>
                </a:solidFill>
                <a:latin typeface="Bahnschrift SemiBold" panose="020B0502040204020203" pitchFamily="34" charset="0"/>
              </a:rPr>
              <a:t>Working with Props</a:t>
            </a:r>
          </a:p>
          <a:p>
            <a:pPr algn="l"/>
            <a:r>
              <a:rPr lang="en-US" sz="2000" b="0" i="0" dirty="0">
                <a:solidFill>
                  <a:srgbClr val="CFA5FF"/>
                </a:solidFill>
                <a:effectLst/>
                <a:latin typeface="Bahnschrift SemiBold" panose="020B0502040204020203" pitchFamily="34" charset="0"/>
              </a:rPr>
              <a:t>Rendering </a:t>
            </a:r>
            <a:r>
              <a:rPr lang="en-US" sz="2000" dirty="0">
                <a:solidFill>
                  <a:srgbClr val="CFA5FF"/>
                </a:solidFill>
                <a:latin typeface="Bahnschrift SemiBold" panose="020B0502040204020203" pitchFamily="34" charset="0"/>
              </a:rPr>
              <a:t>Lists of Data</a:t>
            </a:r>
          </a:p>
          <a:p>
            <a:pPr algn="l"/>
            <a:r>
              <a:rPr lang="en-US" sz="2000" dirty="0">
                <a:solidFill>
                  <a:srgbClr val="CFA5FF"/>
                </a:solidFill>
                <a:latin typeface="Bahnschrift SemiBold" panose="020B0502040204020203" pitchFamily="34" charset="0"/>
              </a:rPr>
              <a:t>Handling Events</a:t>
            </a:r>
          </a:p>
          <a:p>
            <a:pPr algn="l"/>
            <a:r>
              <a:rPr lang="en-US" sz="2000" dirty="0">
                <a:solidFill>
                  <a:srgbClr val="CFA5FF"/>
                </a:solidFill>
                <a:latin typeface="Bahnschrift SemiBold" panose="020B0502040204020203" pitchFamily="34" charset="0"/>
              </a:rPr>
              <a:t>Parent Child Communication</a:t>
            </a:r>
          </a:p>
          <a:p>
            <a:pPr algn="l"/>
            <a:r>
              <a:rPr lang="en-US" sz="2000" dirty="0">
                <a:solidFill>
                  <a:srgbClr val="CFA5FF"/>
                </a:solidFill>
                <a:latin typeface="Bahnschrift SemiBold" panose="020B0502040204020203" pitchFamily="34" charset="0"/>
              </a:rPr>
              <a:t>Managing State</a:t>
            </a:r>
          </a:p>
          <a:p>
            <a:pPr algn="l"/>
            <a:r>
              <a:rPr lang="en-US" sz="2000" dirty="0">
                <a:solidFill>
                  <a:srgbClr val="CFA5FF"/>
                </a:solidFill>
                <a:latin typeface="Bahnschrift SemiBold" panose="020B0502040204020203" pitchFamily="34" charset="0"/>
              </a:rPr>
              <a:t>More on State</a:t>
            </a:r>
          </a:p>
          <a:p>
            <a:pPr algn="l"/>
            <a:r>
              <a:rPr lang="en-US" sz="2000" dirty="0">
                <a:solidFill>
                  <a:srgbClr val="CFA5FF"/>
                </a:solidFill>
                <a:latin typeface="Bahnschrift SemiBold" panose="020B0502040204020203" pitchFamily="34" charset="0"/>
              </a:rPr>
              <a:t>User Input and Two way Binding</a:t>
            </a:r>
          </a:p>
          <a:p>
            <a:pPr algn="l"/>
            <a:r>
              <a:rPr lang="en-US" sz="2000" dirty="0">
                <a:solidFill>
                  <a:srgbClr val="CFA5FF"/>
                </a:solidFill>
                <a:latin typeface="Bahnschrift SemiBold" panose="020B0502040204020203" pitchFamily="34" charset="0"/>
              </a:rPr>
              <a:t>Wrap up</a:t>
            </a:r>
          </a:p>
          <a:p>
            <a:endParaRPr lang="en-US" sz="3200" b="0" i="0" dirty="0">
              <a:solidFill>
                <a:schemeClr val="bg1"/>
              </a:solidFill>
              <a:effectLst/>
              <a:latin typeface="Bahnschrift SemiBold" panose="020B0502040204020203" pitchFamily="34" charset="0"/>
            </a:endParaRPr>
          </a:p>
          <a:p>
            <a:r>
              <a:rPr lang="en-US" sz="3200" b="0" i="0" dirty="0">
                <a:solidFill>
                  <a:schemeClr val="bg1"/>
                </a:solidFill>
                <a:effectLst/>
                <a:latin typeface="Bahnschrift SemiBold" panose="020B0502040204020203" pitchFamily="34" charset="0"/>
                <a:hlinkClick r:id="rId2" action="ppaction://hlinkfile"/>
              </a:rPr>
              <a:t>Tap this to Refer Project </a:t>
            </a:r>
            <a:endParaRPr lang="en-US" sz="3200" b="0" i="0" dirty="0">
              <a:solidFill>
                <a:schemeClr val="bg1"/>
              </a:solidFill>
              <a:effectLst/>
              <a:latin typeface="Bahnschrift SemiBold" panose="020B0502040204020203" pitchFamily="34" charset="0"/>
            </a:endParaRPr>
          </a:p>
          <a:p>
            <a:pPr algn="l"/>
            <a:endParaRPr lang="en-US" sz="3200" b="0" i="0" u="none" strike="noStrike"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endParaRPr lang="en-US" b="0" i="0" dirty="0">
              <a:solidFill>
                <a:schemeClr val="bg1"/>
              </a:solidFill>
              <a:effectLst/>
              <a:latin typeface="Bahnschrift SemiBold" panose="020B0502040204020203" pitchFamily="34" charset="0"/>
            </a:endParaRPr>
          </a:p>
        </p:txBody>
      </p:sp>
    </p:spTree>
    <p:extLst>
      <p:ext uri="{BB962C8B-B14F-4D97-AF65-F5344CB8AC3E}">
        <p14:creationId xmlns:p14="http://schemas.microsoft.com/office/powerpoint/2010/main" val="4142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61436E-19ED-45E6-8CD7-F54137A62970}"/>
              </a:ext>
            </a:extLst>
          </p:cNvPr>
          <p:cNvSpPr/>
          <p:nvPr/>
        </p:nvSpPr>
        <p:spPr>
          <a:xfrm>
            <a:off x="4018348" y="2274838"/>
            <a:ext cx="4155305"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19</a:t>
            </a:r>
          </a:p>
          <a:p>
            <a:pPr algn="ctr"/>
            <a:r>
              <a:rPr lang="en-US" sz="7200" b="1" dirty="0">
                <a:ln w="0"/>
                <a:solidFill>
                  <a:srgbClr val="CFA5FF"/>
                </a:solidFill>
                <a:effectLst>
                  <a:outerShdw blurRad="38100" dist="19050" dir="2700000" algn="tl" rotWithShape="0">
                    <a:schemeClr val="dk1">
                      <a:alpha val="40000"/>
                    </a:schemeClr>
                  </a:outerShdw>
                </a:effectLst>
              </a:rPr>
              <a:t> Bonus</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5588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F8AA68-E174-4024-9C2A-2DF78AC3A349}"/>
              </a:ext>
            </a:extLst>
          </p:cNvPr>
          <p:cNvSpPr txBox="1"/>
          <p:nvPr/>
        </p:nvSpPr>
        <p:spPr>
          <a:xfrm>
            <a:off x="310717" y="284085"/>
            <a:ext cx="11496583" cy="3046988"/>
          </a:xfrm>
          <a:prstGeom prst="rect">
            <a:avLst/>
          </a:prstGeom>
          <a:noFill/>
        </p:spPr>
        <p:txBody>
          <a:bodyPr wrap="square">
            <a:spAutoFit/>
          </a:bodyPr>
          <a:lstStyle/>
          <a:p>
            <a:pPr algn="l"/>
            <a:r>
              <a:rPr lang="en-US" sz="2400" b="1" i="0" dirty="0">
                <a:solidFill>
                  <a:srgbClr val="CFA5FF"/>
                </a:solidFill>
                <a:effectLst/>
                <a:latin typeface="udemy sans"/>
              </a:rPr>
              <a:t>Join our Online Learning Community</a:t>
            </a:r>
          </a:p>
          <a:p>
            <a:pPr algn="l"/>
            <a:endParaRPr lang="en-US" sz="2400" b="1" i="0" dirty="0">
              <a:solidFill>
                <a:srgbClr val="CFA5FF"/>
              </a:solidFill>
              <a:effectLst/>
              <a:latin typeface="udemy sans"/>
            </a:endParaRPr>
          </a:p>
          <a:p>
            <a:pPr algn="l"/>
            <a:r>
              <a:rPr lang="en-US" b="0" i="0" dirty="0">
                <a:solidFill>
                  <a:schemeClr val="bg1"/>
                </a:solidFill>
                <a:effectLst/>
                <a:latin typeface="udemy sans"/>
              </a:rPr>
              <a:t>Great to have you on board as a student!</a:t>
            </a:r>
          </a:p>
          <a:p>
            <a:pPr algn="l"/>
            <a:r>
              <a:rPr lang="en-US" b="0" i="0" dirty="0">
                <a:solidFill>
                  <a:schemeClr val="bg1"/>
                </a:solidFill>
                <a:effectLst/>
                <a:latin typeface="udemy sans"/>
              </a:rPr>
              <a:t>This course also comes with free access to our “</a:t>
            </a:r>
            <a:r>
              <a:rPr lang="en-US" b="1" i="0" dirty="0">
                <a:solidFill>
                  <a:schemeClr val="bg1"/>
                </a:solidFill>
                <a:effectLst/>
                <a:latin typeface="udemy sans"/>
              </a:rPr>
              <a:t>Academind Community</a:t>
            </a:r>
            <a:r>
              <a:rPr lang="en-US" b="0" i="0" dirty="0">
                <a:solidFill>
                  <a:schemeClr val="bg1"/>
                </a:solidFill>
                <a:effectLst/>
                <a:latin typeface="udemy sans"/>
              </a:rPr>
              <a:t>” on Discord: </a:t>
            </a:r>
            <a:r>
              <a:rPr lang="en-US" b="0" i="0" u="none" strike="noStrike" dirty="0">
                <a:solidFill>
                  <a:schemeClr val="bg1"/>
                </a:solidFill>
                <a:effectLst/>
                <a:latin typeface="udemy sans"/>
                <a:hlinkClick r:id="rId2">
                  <a:extLst>
                    <a:ext uri="{A12FA001-AC4F-418D-AE19-62706E023703}">
                      <ahyp:hlinkClr xmlns:ahyp="http://schemas.microsoft.com/office/drawing/2018/hyperlinkcolor" val="tx"/>
                    </a:ext>
                  </a:extLst>
                </a:hlinkClick>
              </a:rPr>
              <a:t>https://academind.com/community/</a:t>
            </a:r>
            <a:endParaRPr lang="en-US" b="0" i="0" dirty="0">
              <a:solidFill>
                <a:schemeClr val="bg1"/>
              </a:solidFill>
              <a:effectLst/>
              <a:latin typeface="udemy sans"/>
            </a:endParaRPr>
          </a:p>
          <a:p>
            <a:pPr algn="l"/>
            <a:r>
              <a:rPr lang="en-US" b="0" i="0" dirty="0">
                <a:solidFill>
                  <a:schemeClr val="bg1"/>
                </a:solidFill>
                <a:effectLst/>
                <a:latin typeface="udemy sans"/>
              </a:rPr>
              <a:t>There, you can find </a:t>
            </a:r>
            <a:r>
              <a:rPr lang="en-US" b="1" i="0" dirty="0">
                <a:solidFill>
                  <a:schemeClr val="bg1"/>
                </a:solidFill>
                <a:effectLst/>
                <a:latin typeface="udemy sans"/>
              </a:rPr>
              <a:t>like-minded people</a:t>
            </a:r>
            <a:r>
              <a:rPr lang="en-US" b="0" i="0" dirty="0">
                <a:solidFill>
                  <a:schemeClr val="bg1"/>
                </a:solidFill>
                <a:effectLst/>
                <a:latin typeface="udemy sans"/>
              </a:rPr>
              <a:t>, </a:t>
            </a:r>
            <a:r>
              <a:rPr lang="en-US" b="1" i="0" dirty="0">
                <a:solidFill>
                  <a:schemeClr val="bg1"/>
                </a:solidFill>
                <a:effectLst/>
                <a:latin typeface="udemy sans"/>
              </a:rPr>
              <a:t>discuss</a:t>
            </a:r>
            <a:r>
              <a:rPr lang="en-US" b="0" i="0" dirty="0">
                <a:solidFill>
                  <a:schemeClr val="bg1"/>
                </a:solidFill>
                <a:effectLst/>
                <a:latin typeface="udemy sans"/>
              </a:rPr>
              <a:t> issues, </a:t>
            </a:r>
            <a:r>
              <a:rPr lang="en-US" b="1" i="0" dirty="0">
                <a:solidFill>
                  <a:schemeClr val="bg1"/>
                </a:solidFill>
                <a:effectLst/>
                <a:latin typeface="udemy sans"/>
              </a:rPr>
              <a:t>help each other</a:t>
            </a:r>
            <a:r>
              <a:rPr lang="en-US" b="0" i="0" dirty="0">
                <a:solidFill>
                  <a:schemeClr val="bg1"/>
                </a:solidFill>
                <a:effectLst/>
                <a:latin typeface="udemy sans"/>
              </a:rPr>
              <a:t>, share progress, successes and ideas and simply have a good time!</a:t>
            </a:r>
          </a:p>
          <a:p>
            <a:pPr algn="l"/>
            <a:r>
              <a:rPr lang="en-US" b="0" i="0" dirty="0">
                <a:solidFill>
                  <a:schemeClr val="bg1"/>
                </a:solidFill>
                <a:effectLst/>
                <a:latin typeface="udemy sans"/>
              </a:rPr>
              <a:t>I believe that you learn the most if you don't learn alone but find learning partners and other people with similar interests. Our community is a great place for this - it's the </a:t>
            </a:r>
            <a:r>
              <a:rPr lang="en-US" b="1" i="0" dirty="0">
                <a:solidFill>
                  <a:schemeClr val="bg1"/>
                </a:solidFill>
                <a:effectLst/>
                <a:latin typeface="udemy sans"/>
              </a:rPr>
              <a:t>perfect complimentary resource for this course</a:t>
            </a:r>
            <a:r>
              <a:rPr lang="en-US" b="0" i="0" dirty="0">
                <a:solidFill>
                  <a:schemeClr val="bg1"/>
                </a:solidFill>
                <a:effectLst/>
                <a:latin typeface="udemy sans"/>
              </a:rPr>
              <a:t>.</a:t>
            </a:r>
          </a:p>
          <a:p>
            <a:pPr algn="l"/>
            <a:r>
              <a:rPr lang="en-US" b="1" i="0" dirty="0">
                <a:solidFill>
                  <a:schemeClr val="bg1"/>
                </a:solidFill>
                <a:effectLst/>
                <a:latin typeface="udemy sans"/>
              </a:rPr>
              <a:t>Joining it is of course free and 100% optional!</a:t>
            </a:r>
            <a:endParaRPr lang="en-US" b="0" i="0" dirty="0">
              <a:solidFill>
                <a:schemeClr val="bg1"/>
              </a:solidFill>
              <a:effectLst/>
              <a:latin typeface="udemy sans"/>
            </a:endParaRPr>
          </a:p>
        </p:txBody>
      </p:sp>
      <p:pic>
        <p:nvPicPr>
          <p:cNvPr id="6" name="Picture 5">
            <a:extLst>
              <a:ext uri="{FF2B5EF4-FFF2-40B4-BE49-F238E27FC236}">
                <a16:creationId xmlns:a16="http://schemas.microsoft.com/office/drawing/2014/main" id="{F29FA883-128F-4D3B-99AB-D83F1ECC1B3B}"/>
              </a:ext>
            </a:extLst>
          </p:cNvPr>
          <p:cNvPicPr>
            <a:picLocks noChangeAspect="1"/>
          </p:cNvPicPr>
          <p:nvPr/>
        </p:nvPicPr>
        <p:blipFill>
          <a:blip r:embed="rId3"/>
          <a:stretch>
            <a:fillRect/>
          </a:stretch>
        </p:blipFill>
        <p:spPr>
          <a:xfrm>
            <a:off x="310718" y="3429000"/>
            <a:ext cx="5530790" cy="32775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a:extLst>
              <a:ext uri="{FF2B5EF4-FFF2-40B4-BE49-F238E27FC236}">
                <a16:creationId xmlns:a16="http://schemas.microsoft.com/office/drawing/2014/main" id="{AF79F8AD-FBCE-4C90-A59E-C01AFD449B17}"/>
              </a:ext>
            </a:extLst>
          </p:cNvPr>
          <p:cNvPicPr>
            <a:picLocks noChangeAspect="1"/>
          </p:cNvPicPr>
          <p:nvPr/>
        </p:nvPicPr>
        <p:blipFill>
          <a:blip r:embed="rId4"/>
          <a:stretch>
            <a:fillRect/>
          </a:stretch>
        </p:blipFill>
        <p:spPr>
          <a:xfrm>
            <a:off x="6096000" y="3429000"/>
            <a:ext cx="5826711" cy="32775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04519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5E2ACE5-5AD1-4765-807A-56829D8AA9D1}"/>
              </a:ext>
            </a:extLst>
          </p:cNvPr>
          <p:cNvSpPr/>
          <p:nvPr/>
        </p:nvSpPr>
        <p:spPr>
          <a:xfrm>
            <a:off x="1673671" y="2274838"/>
            <a:ext cx="8844665" cy="1200329"/>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Legacy Course Content</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06000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05E2D1-826E-4E19-AFCD-E59412922D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6906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6BA879-053F-4F38-9A9A-0A109D6675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7428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5E2ACE5-5AD1-4765-807A-56829D8AA9D1}"/>
              </a:ext>
            </a:extLst>
          </p:cNvPr>
          <p:cNvSpPr/>
          <p:nvPr/>
        </p:nvSpPr>
        <p:spPr>
          <a:xfrm>
            <a:off x="-710411" y="2274838"/>
            <a:ext cx="13612830" cy="923330"/>
          </a:xfrm>
          <a:prstGeom prst="rect">
            <a:avLst/>
          </a:prstGeom>
          <a:noFill/>
        </p:spPr>
        <p:txBody>
          <a:bodyPr wrap="square" lIns="91440" tIns="45720" rIns="91440" bIns="45720">
            <a:spAutoFit/>
          </a:bodyPr>
          <a:lstStyle/>
          <a:p>
            <a:pPr algn="ctr"/>
            <a:r>
              <a:rPr lang="en-US" sz="5400" b="1" dirty="0">
                <a:ln w="0"/>
                <a:solidFill>
                  <a:srgbClr val="CFA5FF"/>
                </a:solidFill>
                <a:effectLst>
                  <a:outerShdw blurRad="38100" dist="19050" dir="2700000" algn="tl" rotWithShape="0">
                    <a:schemeClr val="dk1">
                      <a:alpha val="40000"/>
                    </a:schemeClr>
                  </a:outerShdw>
                </a:effectLst>
                <a:hlinkClick r:id="rId2" action="ppaction://hlinkfile"/>
              </a:rPr>
              <a:t>Course Update Information &amp; FAQs</a:t>
            </a:r>
            <a:endParaRPr lang="en-US" sz="54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16787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0D80AD-49C3-4E17-9652-C234C2A55E54}"/>
              </a:ext>
            </a:extLst>
          </p:cNvPr>
          <p:cNvSpPr txBox="1"/>
          <p:nvPr/>
        </p:nvSpPr>
        <p:spPr>
          <a:xfrm>
            <a:off x="466344" y="539496"/>
            <a:ext cx="10853928" cy="5355312"/>
          </a:xfrm>
          <a:prstGeom prst="rect">
            <a:avLst/>
          </a:prstGeom>
          <a:noFill/>
        </p:spPr>
        <p:txBody>
          <a:bodyPr wrap="square">
            <a:spAutoFit/>
          </a:bodyPr>
          <a:lstStyle/>
          <a:p>
            <a:pPr algn="ctr"/>
            <a:r>
              <a:rPr lang="en-US" sz="5400" b="1" dirty="0">
                <a:ln w="0"/>
                <a:solidFill>
                  <a:srgbClr val="CFA5FF"/>
                </a:solidFill>
                <a:effectLst>
                  <a:outerShdw blurRad="38100" dist="19050" dir="2700000" algn="tl" rotWithShape="0">
                    <a:schemeClr val="dk1">
                      <a:alpha val="40000"/>
                    </a:schemeClr>
                  </a:outerShdw>
                </a:effectLst>
              </a:rPr>
              <a:t>Bonus: More Content!</a:t>
            </a:r>
          </a:p>
          <a:p>
            <a:pPr marL="685800" indent="-685800" algn="ctr">
              <a:buFont typeface="Wingdings" panose="05000000000000000000" pitchFamily="2" charset="2"/>
              <a:buChar char="v"/>
            </a:pPr>
            <a:endParaRPr lang="en-US" sz="5400" b="1" dirty="0">
              <a:ln w="0"/>
              <a:solidFill>
                <a:srgbClr val="CFA5FF"/>
              </a:solidFill>
              <a:effectLst>
                <a:outerShdw blurRad="38100" dist="19050" dir="2700000" algn="tl" rotWithShape="0">
                  <a:schemeClr val="dk1">
                    <a:alpha val="40000"/>
                  </a:schemeClr>
                </a:outerShdw>
              </a:effectLst>
            </a:endParaRPr>
          </a:p>
          <a:p>
            <a:pPr marL="285750" indent="-285750" algn="l">
              <a:buFont typeface="Wingdings" panose="05000000000000000000" pitchFamily="2" charset="2"/>
              <a:buChar char="v"/>
            </a:pPr>
            <a:r>
              <a:rPr lang="en-US" b="0" i="0" dirty="0">
                <a:solidFill>
                  <a:schemeClr val="bg1"/>
                </a:solidFill>
                <a:effectLst/>
                <a:latin typeface="Bahnschrift SemiBold" panose="020B0502040204020203" pitchFamily="34" charset="0"/>
              </a:rPr>
              <a:t>I got a lot of </a:t>
            </a:r>
            <a:r>
              <a:rPr lang="en-US" b="1" i="0" dirty="0">
                <a:solidFill>
                  <a:schemeClr val="bg1"/>
                </a:solidFill>
                <a:effectLst/>
                <a:latin typeface="Bahnschrift SemiBold" panose="020B0502040204020203" pitchFamily="34" charset="0"/>
              </a:rPr>
              <a:t>other high-quality &amp; bestselling courses</a:t>
            </a:r>
            <a:r>
              <a:rPr lang="en-US" b="0" i="0" dirty="0">
                <a:solidFill>
                  <a:schemeClr val="bg1"/>
                </a:solidFill>
                <a:effectLst/>
                <a:latin typeface="Bahnschrift SemiBold" panose="020B0502040204020203" pitchFamily="34" charset="0"/>
              </a:rPr>
              <a:t> you might be interested in: </a:t>
            </a:r>
            <a:r>
              <a:rPr lang="en-US" b="0" i="0" u="none" strike="noStrike" dirty="0">
                <a:solidFill>
                  <a:schemeClr val="bg1"/>
                </a:solidFill>
                <a:effectLst/>
                <a:latin typeface="Bahnschrift SemiBold" panose="020B0502040204020203" pitchFamily="34" charset="0"/>
                <a:hlinkClick r:id="rId2">
                  <a:extLst>
                    <a:ext uri="{A12FA001-AC4F-418D-AE19-62706E023703}">
                      <ahyp:hlinkClr xmlns:ahyp="http://schemas.microsoft.com/office/drawing/2018/hyperlinkcolor" val="tx"/>
                    </a:ext>
                  </a:extLst>
                </a:hlinkClick>
              </a:rPr>
              <a:t>https://academind.com/courses</a:t>
            </a:r>
            <a:endParaRPr lang="en-US" b="0" i="0" u="none" strike="noStrike"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endParaRPr lang="en-US" b="0" i="0"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r>
              <a:rPr lang="en-US" b="0" i="0" dirty="0">
                <a:solidFill>
                  <a:schemeClr val="bg1"/>
                </a:solidFill>
                <a:effectLst/>
                <a:latin typeface="Bahnschrift SemiBold" panose="020B0502040204020203" pitchFamily="34" charset="0"/>
              </a:rPr>
              <a:t>I'd love to welcome you on board of any of these courses! :-)</a:t>
            </a:r>
          </a:p>
          <a:p>
            <a:pPr marL="285750" indent="-285750" algn="l">
              <a:buFont typeface="Wingdings" panose="05000000000000000000" pitchFamily="2" charset="2"/>
              <a:buChar char="v"/>
            </a:pPr>
            <a:endParaRPr lang="en-US" b="0" i="0"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r>
              <a:rPr lang="en-US" b="0" i="0" dirty="0">
                <a:solidFill>
                  <a:schemeClr val="bg1"/>
                </a:solidFill>
                <a:effectLst/>
                <a:latin typeface="Bahnschrift SemiBold" panose="020B0502040204020203" pitchFamily="34" charset="0"/>
              </a:rPr>
              <a:t>Also don't forget to </a:t>
            </a:r>
            <a:r>
              <a:rPr lang="en-US" b="1" i="0" dirty="0">
                <a:solidFill>
                  <a:schemeClr val="bg1"/>
                </a:solidFill>
                <a:effectLst/>
                <a:latin typeface="Bahnschrift SemiBold" panose="020B0502040204020203" pitchFamily="34" charset="0"/>
              </a:rPr>
              <a:t>subscribe to my newsletter</a:t>
            </a:r>
            <a:r>
              <a:rPr lang="en-US" b="0" i="0" dirty="0">
                <a:solidFill>
                  <a:schemeClr val="bg1"/>
                </a:solidFill>
                <a:effectLst/>
                <a:latin typeface="Bahnschrift SemiBold" panose="020B0502040204020203" pitchFamily="34" charset="0"/>
              </a:rPr>
              <a:t> on </a:t>
            </a:r>
            <a:r>
              <a:rPr lang="en-US" b="0" i="0" u="none" strike="noStrike" dirty="0">
                <a:solidFill>
                  <a:schemeClr val="bg1"/>
                </a:solidFill>
                <a:effectLst/>
                <a:latin typeface="Bahnschrift SemiBold" panose="020B0502040204020203" pitchFamily="34" charset="0"/>
                <a:hlinkClick r:id="rId3">
                  <a:extLst>
                    <a:ext uri="{A12FA001-AC4F-418D-AE19-62706E023703}">
                      <ahyp:hlinkClr xmlns:ahyp="http://schemas.microsoft.com/office/drawing/2018/hyperlinkcolor" val="tx"/>
                    </a:ext>
                  </a:extLst>
                </a:hlinkClick>
              </a:rPr>
              <a:t>https://academind.com/</a:t>
            </a:r>
            <a:r>
              <a:rPr lang="en-US" b="0" i="0" dirty="0">
                <a:solidFill>
                  <a:schemeClr val="bg1"/>
                </a:solidFill>
                <a:effectLst/>
                <a:latin typeface="Bahnschrift SemiBold" panose="020B0502040204020203" pitchFamily="34" charset="0"/>
              </a:rPr>
              <a:t> to receive the latest updates and exclusive offers!</a:t>
            </a:r>
          </a:p>
          <a:p>
            <a:pPr marL="285750" indent="-285750" algn="l">
              <a:buFont typeface="Wingdings" panose="05000000000000000000" pitchFamily="2" charset="2"/>
              <a:buChar char="v"/>
            </a:pPr>
            <a:endParaRPr lang="en-US" b="0" i="0"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r>
              <a:rPr lang="en-US" b="0" i="0" dirty="0">
                <a:solidFill>
                  <a:schemeClr val="bg1"/>
                </a:solidFill>
                <a:effectLst/>
                <a:latin typeface="Bahnschrift SemiBold" panose="020B0502040204020203" pitchFamily="34" charset="0"/>
              </a:rPr>
              <a:t>And in case you didn't know: On the same page as well as on my </a:t>
            </a:r>
            <a:r>
              <a:rPr lang="en-US" b="0" i="0" u="none" strike="noStrike" dirty="0">
                <a:solidFill>
                  <a:schemeClr val="bg1"/>
                </a:solidFill>
                <a:effectLst/>
                <a:latin typeface="Bahnschrift SemiBold" panose="020B0502040204020203" pitchFamily="34" charset="0"/>
                <a:hlinkClick r:id="rId4">
                  <a:extLst>
                    <a:ext uri="{A12FA001-AC4F-418D-AE19-62706E023703}">
                      <ahyp:hlinkClr xmlns:ahyp="http://schemas.microsoft.com/office/drawing/2018/hyperlinkcolor" val="tx"/>
                    </a:ext>
                  </a:extLst>
                </a:hlinkClick>
              </a:rPr>
              <a:t>YouTube channel</a:t>
            </a:r>
            <a:r>
              <a:rPr lang="en-US" b="0" i="0" dirty="0">
                <a:solidFill>
                  <a:schemeClr val="bg1"/>
                </a:solidFill>
                <a:effectLst/>
                <a:latin typeface="Bahnschrift SemiBold" panose="020B0502040204020203" pitchFamily="34" charset="0"/>
              </a:rPr>
              <a:t> I got loads of </a:t>
            </a:r>
            <a:r>
              <a:rPr lang="en-US" b="1" i="0" dirty="0">
                <a:solidFill>
                  <a:schemeClr val="bg1"/>
                </a:solidFill>
                <a:effectLst/>
                <a:latin typeface="Bahnschrift SemiBold" panose="020B0502040204020203" pitchFamily="34" charset="0"/>
              </a:rPr>
              <a:t>additional tutorials</a:t>
            </a:r>
            <a:r>
              <a:rPr lang="en-US" b="0" i="0" dirty="0">
                <a:solidFill>
                  <a:schemeClr val="bg1"/>
                </a:solidFill>
                <a:effectLst/>
                <a:latin typeface="Bahnschrift SemiBold" panose="020B0502040204020203" pitchFamily="34" charset="0"/>
              </a:rPr>
              <a:t>.</a:t>
            </a:r>
          </a:p>
          <a:p>
            <a:pPr marL="285750" indent="-285750" algn="l">
              <a:buFont typeface="Wingdings" panose="05000000000000000000" pitchFamily="2" charset="2"/>
              <a:buChar char="v"/>
            </a:pPr>
            <a:endParaRPr lang="en-US" dirty="0">
              <a:solidFill>
                <a:schemeClr val="bg1"/>
              </a:solidFill>
              <a:latin typeface="Bahnschrift SemiBold" panose="020B0502040204020203" pitchFamily="34" charset="0"/>
            </a:endParaRPr>
          </a:p>
          <a:p>
            <a:pPr marL="285750" indent="-285750" algn="l">
              <a:buFont typeface="Wingdings" panose="05000000000000000000" pitchFamily="2" charset="2"/>
              <a:buChar char="v"/>
            </a:pPr>
            <a:endParaRPr lang="en-US" b="0" i="0"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r>
              <a:rPr lang="en-US" b="0" i="0" dirty="0">
                <a:solidFill>
                  <a:schemeClr val="bg1"/>
                </a:solidFill>
                <a:effectLst/>
                <a:latin typeface="Bahnschrift SemiBold" panose="020B0502040204020203" pitchFamily="34" charset="0"/>
              </a:rPr>
              <a:t>Last but not least - I</a:t>
            </a:r>
            <a:r>
              <a:rPr lang="en-US" b="1" i="0" dirty="0">
                <a:solidFill>
                  <a:schemeClr val="bg1"/>
                </a:solidFill>
                <a:effectLst/>
                <a:latin typeface="Bahnschrift SemiBold" panose="020B0502040204020203" pitchFamily="34" charset="0"/>
              </a:rPr>
              <a:t> tweet on</a:t>
            </a:r>
            <a:r>
              <a:rPr lang="en-US" b="0" i="0" dirty="0">
                <a:solidFill>
                  <a:schemeClr val="bg1"/>
                </a:solidFill>
                <a:effectLst/>
                <a:latin typeface="Bahnschrift SemiBold" panose="020B0502040204020203" pitchFamily="34" charset="0"/>
              </a:rPr>
              <a:t> </a:t>
            </a:r>
            <a:r>
              <a:rPr lang="en-US" b="0" i="0" u="none" strike="noStrike" dirty="0">
                <a:solidFill>
                  <a:schemeClr val="bg1"/>
                </a:solidFill>
                <a:effectLst/>
                <a:latin typeface="Bahnschrift SemiBold" panose="020B0502040204020203" pitchFamily="34" charset="0"/>
                <a:hlinkClick r:id="rId5">
                  <a:extLst>
                    <a:ext uri="{A12FA001-AC4F-418D-AE19-62706E023703}">
                      <ahyp:hlinkClr xmlns:ahyp="http://schemas.microsoft.com/office/drawing/2018/hyperlinkcolor" val="tx"/>
                    </a:ext>
                  </a:extLst>
                </a:hlinkClick>
              </a:rPr>
              <a:t>@maxedapps</a:t>
            </a:r>
            <a:r>
              <a:rPr lang="en-US" b="0" i="0" dirty="0">
                <a:solidFill>
                  <a:schemeClr val="bg1"/>
                </a:solidFill>
                <a:effectLst/>
                <a:latin typeface="Bahnschrift SemiBold" panose="020B0502040204020203" pitchFamily="34" charset="0"/>
              </a:rPr>
              <a:t> and on </a:t>
            </a:r>
            <a:r>
              <a:rPr lang="en-US" b="0" i="0" u="none" strike="noStrike" dirty="0">
                <a:solidFill>
                  <a:schemeClr val="bg1"/>
                </a:solidFill>
                <a:effectLst/>
                <a:latin typeface="Bahnschrift SemiBold" panose="020B0502040204020203" pitchFamily="34" charset="0"/>
                <a:hlinkClick r:id="rId6">
                  <a:extLst>
                    <a:ext uri="{A12FA001-AC4F-418D-AE19-62706E023703}">
                      <ahyp:hlinkClr xmlns:ahyp="http://schemas.microsoft.com/office/drawing/2018/hyperlinkcolor" val="tx"/>
                    </a:ext>
                  </a:extLst>
                </a:hlinkClick>
              </a:rPr>
              <a:t>@academind_real</a:t>
            </a:r>
            <a:r>
              <a:rPr lang="en-US" b="0" i="0" dirty="0">
                <a:solidFill>
                  <a:schemeClr val="bg1"/>
                </a:solidFill>
                <a:effectLst/>
                <a:latin typeface="Bahnschrift SemiBold" panose="020B0502040204020203" pitchFamily="34" charset="0"/>
              </a:rPr>
              <a:t>, would love to see you there!</a:t>
            </a:r>
          </a:p>
        </p:txBody>
      </p:sp>
    </p:spTree>
    <p:extLst>
      <p:ext uri="{BB962C8B-B14F-4D97-AF65-F5344CB8AC3E}">
        <p14:creationId xmlns:p14="http://schemas.microsoft.com/office/powerpoint/2010/main" val="227586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10FB3E-F7C1-41C2-9C7C-130F2EE03384}"/>
              </a:ext>
            </a:extLst>
          </p:cNvPr>
          <p:cNvPicPr>
            <a:picLocks noChangeAspect="1"/>
          </p:cNvPicPr>
          <p:nvPr/>
        </p:nvPicPr>
        <p:blipFill>
          <a:blip r:embed="rId2"/>
          <a:stretch>
            <a:fillRect/>
          </a:stretch>
        </p:blipFill>
        <p:spPr>
          <a:xfrm>
            <a:off x="0" y="0"/>
            <a:ext cx="12192000" cy="6858000"/>
          </a:xfrm>
          <a:prstGeom prst="rect">
            <a:avLst/>
          </a:prstGeom>
        </p:spPr>
      </p:pic>
      <p:grpSp>
        <p:nvGrpSpPr>
          <p:cNvPr id="13" name="Group 12">
            <a:extLst>
              <a:ext uri="{FF2B5EF4-FFF2-40B4-BE49-F238E27FC236}">
                <a16:creationId xmlns:a16="http://schemas.microsoft.com/office/drawing/2014/main" id="{D38F4B01-27B6-4925-B791-467671C32CFC}"/>
              </a:ext>
            </a:extLst>
          </p:cNvPr>
          <p:cNvGrpSpPr/>
          <p:nvPr/>
        </p:nvGrpSpPr>
        <p:grpSpPr>
          <a:xfrm>
            <a:off x="6675033" y="3930033"/>
            <a:ext cx="1082880" cy="651240"/>
            <a:chOff x="6675033" y="3930033"/>
            <a:chExt cx="1082880" cy="6512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BB3231E-CDC9-434C-B672-64281BF2D01C}"/>
                    </a:ext>
                  </a:extLst>
                </p14:cNvPr>
                <p14:cNvContentPartPr/>
                <p14:nvPr/>
              </p14:nvContentPartPr>
              <p14:xfrm>
                <a:off x="6753513" y="4065753"/>
                <a:ext cx="47880" cy="210240"/>
              </p14:xfrm>
            </p:contentPart>
          </mc:Choice>
          <mc:Fallback xmlns="">
            <p:pic>
              <p:nvPicPr>
                <p:cNvPr id="5" name="Ink 4">
                  <a:extLst>
                    <a:ext uri="{FF2B5EF4-FFF2-40B4-BE49-F238E27FC236}">
                      <a16:creationId xmlns:a16="http://schemas.microsoft.com/office/drawing/2014/main" id="{7BB3231E-CDC9-434C-B672-64281BF2D01C}"/>
                    </a:ext>
                  </a:extLst>
                </p:cNvPr>
                <p:cNvPicPr/>
                <p:nvPr/>
              </p:nvPicPr>
              <p:blipFill>
                <a:blip r:embed="rId4"/>
                <a:stretch>
                  <a:fillRect/>
                </a:stretch>
              </p:blipFill>
              <p:spPr>
                <a:xfrm>
                  <a:off x="6744513" y="4056753"/>
                  <a:ext cx="655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8894D74-A442-4BAE-BA8F-3A7C895C2307}"/>
                    </a:ext>
                  </a:extLst>
                </p14:cNvPr>
                <p14:cNvContentPartPr/>
                <p14:nvPr/>
              </p14:nvContentPartPr>
              <p14:xfrm>
                <a:off x="6675033" y="3939033"/>
                <a:ext cx="297360" cy="192240"/>
              </p14:xfrm>
            </p:contentPart>
          </mc:Choice>
          <mc:Fallback xmlns="">
            <p:pic>
              <p:nvPicPr>
                <p:cNvPr id="6" name="Ink 5">
                  <a:extLst>
                    <a:ext uri="{FF2B5EF4-FFF2-40B4-BE49-F238E27FC236}">
                      <a16:creationId xmlns:a16="http://schemas.microsoft.com/office/drawing/2014/main" id="{58894D74-A442-4BAE-BA8F-3A7C895C2307}"/>
                    </a:ext>
                  </a:extLst>
                </p:cNvPr>
                <p:cNvPicPr/>
                <p:nvPr/>
              </p:nvPicPr>
              <p:blipFill>
                <a:blip r:embed="rId6"/>
                <a:stretch>
                  <a:fillRect/>
                </a:stretch>
              </p:blipFill>
              <p:spPr>
                <a:xfrm>
                  <a:off x="6666393" y="3930393"/>
                  <a:ext cx="315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474CD42-B939-40CD-90BF-9EB333C7D71E}"/>
                    </a:ext>
                  </a:extLst>
                </p14:cNvPr>
                <p14:cNvContentPartPr/>
                <p14:nvPr/>
              </p14:nvContentPartPr>
              <p14:xfrm>
                <a:off x="6906513" y="4127673"/>
                <a:ext cx="163080" cy="185760"/>
              </p14:xfrm>
            </p:contentPart>
          </mc:Choice>
          <mc:Fallback xmlns="">
            <p:pic>
              <p:nvPicPr>
                <p:cNvPr id="7" name="Ink 6">
                  <a:extLst>
                    <a:ext uri="{FF2B5EF4-FFF2-40B4-BE49-F238E27FC236}">
                      <a16:creationId xmlns:a16="http://schemas.microsoft.com/office/drawing/2014/main" id="{1474CD42-B939-40CD-90BF-9EB333C7D71E}"/>
                    </a:ext>
                  </a:extLst>
                </p:cNvPr>
                <p:cNvPicPr/>
                <p:nvPr/>
              </p:nvPicPr>
              <p:blipFill>
                <a:blip r:embed="rId8"/>
                <a:stretch>
                  <a:fillRect/>
                </a:stretch>
              </p:blipFill>
              <p:spPr>
                <a:xfrm>
                  <a:off x="6897873" y="4119033"/>
                  <a:ext cx="1807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4423662-BD7D-4480-BB42-C75629BB1FF2}"/>
                    </a:ext>
                  </a:extLst>
                </p14:cNvPr>
                <p14:cNvContentPartPr/>
                <p14:nvPr/>
              </p14:nvContentPartPr>
              <p14:xfrm>
                <a:off x="7039713" y="4022913"/>
                <a:ext cx="311760" cy="208800"/>
              </p14:xfrm>
            </p:contentPart>
          </mc:Choice>
          <mc:Fallback xmlns="">
            <p:pic>
              <p:nvPicPr>
                <p:cNvPr id="8" name="Ink 7">
                  <a:extLst>
                    <a:ext uri="{FF2B5EF4-FFF2-40B4-BE49-F238E27FC236}">
                      <a16:creationId xmlns:a16="http://schemas.microsoft.com/office/drawing/2014/main" id="{E4423662-BD7D-4480-BB42-C75629BB1FF2}"/>
                    </a:ext>
                  </a:extLst>
                </p:cNvPr>
                <p:cNvPicPr/>
                <p:nvPr/>
              </p:nvPicPr>
              <p:blipFill>
                <a:blip r:embed="rId10"/>
                <a:stretch>
                  <a:fillRect/>
                </a:stretch>
              </p:blipFill>
              <p:spPr>
                <a:xfrm>
                  <a:off x="7030713" y="4014273"/>
                  <a:ext cx="3294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5A025BD-92EA-4D74-90E5-284E1A577B3C}"/>
                    </a:ext>
                  </a:extLst>
                </p14:cNvPr>
                <p14:cNvContentPartPr/>
                <p14:nvPr/>
              </p14:nvContentPartPr>
              <p14:xfrm>
                <a:off x="7376673" y="3930033"/>
                <a:ext cx="381240" cy="135000"/>
              </p14:xfrm>
            </p:contentPart>
          </mc:Choice>
          <mc:Fallback xmlns="">
            <p:pic>
              <p:nvPicPr>
                <p:cNvPr id="9" name="Ink 8">
                  <a:extLst>
                    <a:ext uri="{FF2B5EF4-FFF2-40B4-BE49-F238E27FC236}">
                      <a16:creationId xmlns:a16="http://schemas.microsoft.com/office/drawing/2014/main" id="{F5A025BD-92EA-4D74-90E5-284E1A577B3C}"/>
                    </a:ext>
                  </a:extLst>
                </p:cNvPr>
                <p:cNvPicPr/>
                <p:nvPr/>
              </p:nvPicPr>
              <p:blipFill>
                <a:blip r:embed="rId12"/>
                <a:stretch>
                  <a:fillRect/>
                </a:stretch>
              </p:blipFill>
              <p:spPr>
                <a:xfrm>
                  <a:off x="7368033" y="3921393"/>
                  <a:ext cx="398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21A8699-665A-40F1-94D3-D68EEAE4C332}"/>
                    </a:ext>
                  </a:extLst>
                </p14:cNvPr>
                <p14:cNvContentPartPr/>
                <p14:nvPr/>
              </p14:nvContentPartPr>
              <p14:xfrm>
                <a:off x="7368033" y="4189953"/>
                <a:ext cx="69120" cy="370080"/>
              </p14:xfrm>
            </p:contentPart>
          </mc:Choice>
          <mc:Fallback xmlns="">
            <p:pic>
              <p:nvPicPr>
                <p:cNvPr id="11" name="Ink 10">
                  <a:extLst>
                    <a:ext uri="{FF2B5EF4-FFF2-40B4-BE49-F238E27FC236}">
                      <a16:creationId xmlns:a16="http://schemas.microsoft.com/office/drawing/2014/main" id="{821A8699-665A-40F1-94D3-D68EEAE4C332}"/>
                    </a:ext>
                  </a:extLst>
                </p:cNvPr>
                <p:cNvPicPr/>
                <p:nvPr/>
              </p:nvPicPr>
              <p:blipFill>
                <a:blip r:embed="rId14"/>
                <a:stretch>
                  <a:fillRect/>
                </a:stretch>
              </p:blipFill>
              <p:spPr>
                <a:xfrm>
                  <a:off x="7359033" y="4180953"/>
                  <a:ext cx="867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D747EA6B-939F-4559-A92B-234C8891D5F5}"/>
                    </a:ext>
                  </a:extLst>
                </p14:cNvPr>
                <p14:cNvContentPartPr/>
                <p14:nvPr/>
              </p14:nvContentPartPr>
              <p14:xfrm>
                <a:off x="7270113" y="4394073"/>
                <a:ext cx="285120" cy="187200"/>
              </p14:xfrm>
            </p:contentPart>
          </mc:Choice>
          <mc:Fallback xmlns="">
            <p:pic>
              <p:nvPicPr>
                <p:cNvPr id="12" name="Ink 11">
                  <a:extLst>
                    <a:ext uri="{FF2B5EF4-FFF2-40B4-BE49-F238E27FC236}">
                      <a16:creationId xmlns:a16="http://schemas.microsoft.com/office/drawing/2014/main" id="{D747EA6B-939F-4559-A92B-234C8891D5F5}"/>
                    </a:ext>
                  </a:extLst>
                </p:cNvPr>
                <p:cNvPicPr/>
                <p:nvPr/>
              </p:nvPicPr>
              <p:blipFill>
                <a:blip r:embed="rId16"/>
                <a:stretch>
                  <a:fillRect/>
                </a:stretch>
              </p:blipFill>
              <p:spPr>
                <a:xfrm>
                  <a:off x="7261473" y="4385433"/>
                  <a:ext cx="302760" cy="204840"/>
                </a:xfrm>
                <a:prstGeom prst="rect">
                  <a:avLst/>
                </a:prstGeom>
              </p:spPr>
            </p:pic>
          </mc:Fallback>
        </mc:AlternateContent>
      </p:grpSp>
    </p:spTree>
    <p:extLst>
      <p:ext uri="{BB962C8B-B14F-4D97-AF65-F5344CB8AC3E}">
        <p14:creationId xmlns:p14="http://schemas.microsoft.com/office/powerpoint/2010/main" val="584344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53175C-876B-496A-944B-93E7355D51AF}"/>
              </a:ext>
            </a:extLst>
          </p:cNvPr>
          <p:cNvSpPr txBox="1"/>
          <p:nvPr/>
        </p:nvSpPr>
        <p:spPr>
          <a:xfrm>
            <a:off x="221942" y="439444"/>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Creating React Native Projects: Expo CLI vs React Native CLI</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pic>
        <p:nvPicPr>
          <p:cNvPr id="6" name="Picture 5">
            <a:extLst>
              <a:ext uri="{FF2B5EF4-FFF2-40B4-BE49-F238E27FC236}">
                <a16:creationId xmlns:a16="http://schemas.microsoft.com/office/drawing/2014/main" id="{A051AC75-FDC9-4DD6-990B-42EA71553C2A}"/>
              </a:ext>
            </a:extLst>
          </p:cNvPr>
          <p:cNvPicPr>
            <a:picLocks noChangeAspect="1"/>
          </p:cNvPicPr>
          <p:nvPr/>
        </p:nvPicPr>
        <p:blipFill>
          <a:blip r:embed="rId2"/>
          <a:stretch>
            <a:fillRect/>
          </a:stretch>
        </p:blipFill>
        <p:spPr>
          <a:xfrm>
            <a:off x="292962" y="1128575"/>
            <a:ext cx="8694198" cy="4890486"/>
          </a:xfrm>
          <a:prstGeom prst="rect">
            <a:avLst/>
          </a:prstGeom>
        </p:spPr>
      </p:pic>
      <p:sp>
        <p:nvSpPr>
          <p:cNvPr id="8" name="TextBox 7">
            <a:extLst>
              <a:ext uri="{FF2B5EF4-FFF2-40B4-BE49-F238E27FC236}">
                <a16:creationId xmlns:a16="http://schemas.microsoft.com/office/drawing/2014/main" id="{84C223E8-D73B-468E-8F2F-CFF79A04A491}"/>
              </a:ext>
            </a:extLst>
          </p:cNvPr>
          <p:cNvSpPr txBox="1"/>
          <p:nvPr/>
        </p:nvSpPr>
        <p:spPr>
          <a:xfrm>
            <a:off x="9180251" y="2181233"/>
            <a:ext cx="2902258" cy="2308324"/>
          </a:xfrm>
          <a:prstGeom prst="rect">
            <a:avLst/>
          </a:prstGeom>
          <a:noFill/>
        </p:spPr>
        <p:txBody>
          <a:bodyPr wrap="square">
            <a:spAutoFit/>
          </a:bodyPr>
          <a:lstStyle/>
          <a:p>
            <a:pPr algn="l"/>
            <a:r>
              <a:rPr lang="en-US" sz="1800" b="1" i="0" dirty="0">
                <a:solidFill>
                  <a:schemeClr val="bg1"/>
                </a:solidFill>
                <a:effectLst/>
                <a:latin typeface="udemy sans"/>
              </a:rPr>
              <a:t>CLI – Command Line Interface</a:t>
            </a:r>
          </a:p>
          <a:p>
            <a:pPr algn="l"/>
            <a:endParaRPr lang="en-US" b="1" dirty="0">
              <a:solidFill>
                <a:srgbClr val="CFA5FF"/>
              </a:solidFill>
              <a:latin typeface="udemy sans"/>
            </a:endParaRPr>
          </a:p>
          <a:p>
            <a:pPr algn="l"/>
            <a:r>
              <a:rPr lang="en-US" sz="1800" b="1" i="0" dirty="0">
                <a:solidFill>
                  <a:srgbClr val="CFA5FF"/>
                </a:solidFill>
                <a:effectLst/>
                <a:latin typeface="udemy sans"/>
              </a:rPr>
              <a:t>Tools to Create React Native Projects</a:t>
            </a:r>
            <a:endParaRPr lang="en-US" sz="1800" b="1" i="0" dirty="0">
              <a:solidFill>
                <a:schemeClr val="bg1"/>
              </a:solidFill>
              <a:effectLst/>
              <a:latin typeface="udemy sans"/>
            </a:endParaRPr>
          </a:p>
          <a:p>
            <a:pPr algn="l"/>
            <a:endParaRPr lang="en-US" b="1" dirty="0">
              <a:solidFill>
                <a:schemeClr val="bg1"/>
              </a:solidFill>
              <a:latin typeface="udemy sans"/>
            </a:endParaRPr>
          </a:p>
          <a:p>
            <a:pPr algn="l"/>
            <a:r>
              <a:rPr lang="en-US" sz="1800" b="1" i="0" dirty="0">
                <a:solidFill>
                  <a:schemeClr val="bg1"/>
                </a:solidFill>
                <a:effectLst/>
                <a:latin typeface="udemy sans"/>
              </a:rPr>
              <a:t>Expo CLI (“Expo”)</a:t>
            </a:r>
          </a:p>
          <a:p>
            <a:pPr algn="l"/>
            <a:r>
              <a:rPr lang="en-US" sz="1800" b="1" i="0" dirty="0">
                <a:solidFill>
                  <a:schemeClr val="bg1"/>
                </a:solidFill>
                <a:effectLst/>
                <a:latin typeface="udemy sans"/>
              </a:rPr>
              <a:t>React Native CLI</a:t>
            </a:r>
          </a:p>
        </p:txBody>
      </p:sp>
    </p:spTree>
    <p:extLst>
      <p:ext uri="{BB962C8B-B14F-4D97-AF65-F5344CB8AC3E}">
        <p14:creationId xmlns:p14="http://schemas.microsoft.com/office/powerpoint/2010/main" val="202944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53175C-876B-496A-944B-93E7355D51AF}"/>
              </a:ext>
            </a:extLst>
          </p:cNvPr>
          <p:cNvSpPr txBox="1"/>
          <p:nvPr/>
        </p:nvSpPr>
        <p:spPr>
          <a:xfrm>
            <a:off x="2583402" y="102092"/>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Creating a New React Native Project</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8" name="TextBox 7">
            <a:extLst>
              <a:ext uri="{FF2B5EF4-FFF2-40B4-BE49-F238E27FC236}">
                <a16:creationId xmlns:a16="http://schemas.microsoft.com/office/drawing/2014/main" id="{01B6E707-467C-4449-9CA8-4EED145B01A0}"/>
              </a:ext>
            </a:extLst>
          </p:cNvPr>
          <p:cNvSpPr txBox="1"/>
          <p:nvPr/>
        </p:nvSpPr>
        <p:spPr>
          <a:xfrm>
            <a:off x="721311" y="1391120"/>
            <a:ext cx="6840244" cy="369332"/>
          </a:xfrm>
          <a:prstGeom prst="rect">
            <a:avLst/>
          </a:prstGeom>
          <a:noFill/>
        </p:spPr>
        <p:txBody>
          <a:bodyPr wrap="square">
            <a:spAutoFit/>
          </a:bodyPr>
          <a:lstStyle/>
          <a:p>
            <a:r>
              <a:rPr lang="en-IN" b="0" i="0" dirty="0">
                <a:solidFill>
                  <a:srgbClr val="79B6F2"/>
                </a:solidFill>
                <a:effectLst/>
                <a:latin typeface="SFMono-Regular"/>
              </a:rPr>
              <a:t>npm</a:t>
            </a:r>
            <a:r>
              <a:rPr lang="en-IN" b="0" i="0" dirty="0">
                <a:solidFill>
                  <a:srgbClr val="FFFFFF"/>
                </a:solidFill>
                <a:effectLst/>
                <a:latin typeface="SFMono-Regular"/>
              </a:rPr>
              <a:t> </a:t>
            </a:r>
            <a:r>
              <a:rPr lang="en-IN" b="0" i="0" dirty="0">
                <a:solidFill>
                  <a:srgbClr val="79B6F2"/>
                </a:solidFill>
                <a:effectLst/>
                <a:latin typeface="SFMono-Regular"/>
              </a:rPr>
              <a:t>install</a:t>
            </a:r>
            <a:r>
              <a:rPr lang="en-IN" b="0" i="0" dirty="0">
                <a:solidFill>
                  <a:srgbClr val="FFFFFF"/>
                </a:solidFill>
                <a:effectLst/>
                <a:latin typeface="SFMono-Regular"/>
              </a:rPr>
              <a:t> -g expo-cli</a:t>
            </a:r>
            <a:endParaRPr lang="en-IN" dirty="0"/>
          </a:p>
        </p:txBody>
      </p:sp>
      <p:sp>
        <p:nvSpPr>
          <p:cNvPr id="9" name="TextBox 8">
            <a:extLst>
              <a:ext uri="{FF2B5EF4-FFF2-40B4-BE49-F238E27FC236}">
                <a16:creationId xmlns:a16="http://schemas.microsoft.com/office/drawing/2014/main" id="{6136D704-F088-49E5-9F10-F011D0CA8461}"/>
              </a:ext>
            </a:extLst>
          </p:cNvPr>
          <p:cNvSpPr txBox="1"/>
          <p:nvPr/>
        </p:nvSpPr>
        <p:spPr>
          <a:xfrm>
            <a:off x="721311" y="867900"/>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Step 1</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10" name="TextBox 9">
            <a:extLst>
              <a:ext uri="{FF2B5EF4-FFF2-40B4-BE49-F238E27FC236}">
                <a16:creationId xmlns:a16="http://schemas.microsoft.com/office/drawing/2014/main" id="{66815AB4-C8FC-461E-84BA-E783EA308CBB}"/>
              </a:ext>
            </a:extLst>
          </p:cNvPr>
          <p:cNvSpPr txBox="1"/>
          <p:nvPr/>
        </p:nvSpPr>
        <p:spPr>
          <a:xfrm>
            <a:off x="721311" y="2283672"/>
            <a:ext cx="6840244" cy="369332"/>
          </a:xfrm>
          <a:prstGeom prst="rect">
            <a:avLst/>
          </a:prstGeom>
          <a:noFill/>
        </p:spPr>
        <p:txBody>
          <a:bodyPr wrap="square">
            <a:spAutoFit/>
          </a:bodyPr>
          <a:lstStyle/>
          <a:p>
            <a:r>
              <a:rPr lang="en-IN" b="0" i="0" dirty="0">
                <a:solidFill>
                  <a:srgbClr val="FFFFFF"/>
                </a:solidFill>
                <a:effectLst/>
                <a:latin typeface="SFMono-Regular"/>
              </a:rPr>
              <a:t>expo init ProjectName</a:t>
            </a:r>
            <a:endParaRPr lang="en-IN" dirty="0"/>
          </a:p>
        </p:txBody>
      </p:sp>
      <p:sp>
        <p:nvSpPr>
          <p:cNvPr id="11" name="TextBox 10">
            <a:extLst>
              <a:ext uri="{FF2B5EF4-FFF2-40B4-BE49-F238E27FC236}">
                <a16:creationId xmlns:a16="http://schemas.microsoft.com/office/drawing/2014/main" id="{0902B108-2EAC-4F03-944C-D3D324140931}"/>
              </a:ext>
            </a:extLst>
          </p:cNvPr>
          <p:cNvSpPr txBox="1"/>
          <p:nvPr/>
        </p:nvSpPr>
        <p:spPr>
          <a:xfrm>
            <a:off x="721311" y="1760452"/>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Step 2</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12" name="TextBox 11">
            <a:extLst>
              <a:ext uri="{FF2B5EF4-FFF2-40B4-BE49-F238E27FC236}">
                <a16:creationId xmlns:a16="http://schemas.microsoft.com/office/drawing/2014/main" id="{66335EC3-6171-4010-A18B-C7DFB8B5A4F0}"/>
              </a:ext>
            </a:extLst>
          </p:cNvPr>
          <p:cNvSpPr txBox="1"/>
          <p:nvPr/>
        </p:nvSpPr>
        <p:spPr>
          <a:xfrm>
            <a:off x="721311" y="3176224"/>
            <a:ext cx="6840244" cy="369332"/>
          </a:xfrm>
          <a:prstGeom prst="rect">
            <a:avLst/>
          </a:prstGeom>
          <a:noFill/>
        </p:spPr>
        <p:txBody>
          <a:bodyPr wrap="square">
            <a:spAutoFit/>
          </a:bodyPr>
          <a:lstStyle/>
          <a:p>
            <a:r>
              <a:rPr lang="en-IN" b="0" i="0" dirty="0">
                <a:solidFill>
                  <a:srgbClr val="FAC863"/>
                </a:solidFill>
                <a:effectLst/>
                <a:latin typeface="SFMono-Regular"/>
              </a:rPr>
              <a:t>cd</a:t>
            </a:r>
            <a:r>
              <a:rPr lang="en-IN" b="0" i="0" dirty="0">
                <a:solidFill>
                  <a:srgbClr val="FFFFFF"/>
                </a:solidFill>
                <a:effectLst/>
                <a:latin typeface="SFMono-Regular"/>
              </a:rPr>
              <a:t> ProjectName</a:t>
            </a:r>
            <a:endParaRPr lang="en-IN" dirty="0"/>
          </a:p>
        </p:txBody>
      </p:sp>
      <p:sp>
        <p:nvSpPr>
          <p:cNvPr id="13" name="TextBox 12">
            <a:extLst>
              <a:ext uri="{FF2B5EF4-FFF2-40B4-BE49-F238E27FC236}">
                <a16:creationId xmlns:a16="http://schemas.microsoft.com/office/drawing/2014/main" id="{B3FEDB2D-77A3-4E6C-AECE-2696612EA7A9}"/>
              </a:ext>
            </a:extLst>
          </p:cNvPr>
          <p:cNvSpPr txBox="1"/>
          <p:nvPr/>
        </p:nvSpPr>
        <p:spPr>
          <a:xfrm>
            <a:off x="721311" y="2653004"/>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Step 3</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14" name="TextBox 13">
            <a:extLst>
              <a:ext uri="{FF2B5EF4-FFF2-40B4-BE49-F238E27FC236}">
                <a16:creationId xmlns:a16="http://schemas.microsoft.com/office/drawing/2014/main" id="{DF7D95D9-9347-4866-B7AD-9708EAC124AD}"/>
              </a:ext>
            </a:extLst>
          </p:cNvPr>
          <p:cNvSpPr txBox="1"/>
          <p:nvPr/>
        </p:nvSpPr>
        <p:spPr>
          <a:xfrm>
            <a:off x="721311" y="4068776"/>
            <a:ext cx="6840244" cy="369332"/>
          </a:xfrm>
          <a:prstGeom prst="rect">
            <a:avLst/>
          </a:prstGeom>
          <a:noFill/>
        </p:spPr>
        <p:txBody>
          <a:bodyPr wrap="square">
            <a:spAutoFit/>
          </a:bodyPr>
          <a:lstStyle/>
          <a:p>
            <a:r>
              <a:rPr lang="en-US" b="0" i="0" dirty="0">
                <a:solidFill>
                  <a:srgbClr val="79B6F2"/>
                </a:solidFill>
                <a:effectLst/>
                <a:latin typeface="SFMono-Regular"/>
              </a:rPr>
              <a:t>npm</a:t>
            </a:r>
            <a:r>
              <a:rPr lang="en-US" b="0" i="0" dirty="0">
                <a:solidFill>
                  <a:srgbClr val="FFFFFF"/>
                </a:solidFill>
                <a:effectLst/>
                <a:latin typeface="SFMono-Regular"/>
              </a:rPr>
              <a:t> start </a:t>
            </a:r>
            <a:r>
              <a:rPr lang="en-US" b="0" i="0" dirty="0">
                <a:solidFill>
                  <a:srgbClr val="93A1A1"/>
                </a:solidFill>
                <a:effectLst/>
                <a:latin typeface="SFMono-Regular"/>
              </a:rPr>
              <a:t># you can also use: expo start</a:t>
            </a:r>
            <a:endParaRPr lang="en-IN" dirty="0"/>
          </a:p>
        </p:txBody>
      </p:sp>
      <p:sp>
        <p:nvSpPr>
          <p:cNvPr id="15" name="TextBox 14">
            <a:extLst>
              <a:ext uri="{FF2B5EF4-FFF2-40B4-BE49-F238E27FC236}">
                <a16:creationId xmlns:a16="http://schemas.microsoft.com/office/drawing/2014/main" id="{D25FB497-D517-4602-B7A7-5E27098C018E}"/>
              </a:ext>
            </a:extLst>
          </p:cNvPr>
          <p:cNvSpPr txBox="1"/>
          <p:nvPr/>
        </p:nvSpPr>
        <p:spPr>
          <a:xfrm>
            <a:off x="721311" y="3545556"/>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Step 4</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16" name="TextBox 15">
            <a:extLst>
              <a:ext uri="{FF2B5EF4-FFF2-40B4-BE49-F238E27FC236}">
                <a16:creationId xmlns:a16="http://schemas.microsoft.com/office/drawing/2014/main" id="{0C9F7C76-C696-4C23-B88B-2B8E82E81BE9}"/>
              </a:ext>
            </a:extLst>
          </p:cNvPr>
          <p:cNvSpPr txBox="1"/>
          <p:nvPr/>
        </p:nvSpPr>
        <p:spPr>
          <a:xfrm>
            <a:off x="721311" y="4945902"/>
            <a:ext cx="6840244" cy="369332"/>
          </a:xfrm>
          <a:prstGeom prst="rect">
            <a:avLst/>
          </a:prstGeom>
          <a:noFill/>
        </p:spPr>
        <p:txBody>
          <a:bodyPr wrap="square">
            <a:spAutoFit/>
          </a:bodyPr>
          <a:lstStyle/>
          <a:p>
            <a:r>
              <a:rPr lang="en-IN" b="0" i="0" dirty="0">
                <a:solidFill>
                  <a:srgbClr val="79B6F2"/>
                </a:solidFill>
                <a:effectLst/>
                <a:latin typeface="SFMono-Regular"/>
              </a:rPr>
              <a:t>That’s </a:t>
            </a:r>
            <a:r>
              <a:rPr lang="en-IN" b="0" i="0" dirty="0">
                <a:solidFill>
                  <a:schemeClr val="bg1"/>
                </a:solidFill>
                <a:effectLst/>
                <a:latin typeface="SFMono-Regular"/>
              </a:rPr>
              <a:t>it</a:t>
            </a:r>
            <a:endParaRPr lang="en-IN" dirty="0">
              <a:solidFill>
                <a:schemeClr val="bg1"/>
              </a:solidFill>
            </a:endParaRPr>
          </a:p>
        </p:txBody>
      </p:sp>
      <p:sp>
        <p:nvSpPr>
          <p:cNvPr id="17" name="TextBox 16">
            <a:extLst>
              <a:ext uri="{FF2B5EF4-FFF2-40B4-BE49-F238E27FC236}">
                <a16:creationId xmlns:a16="http://schemas.microsoft.com/office/drawing/2014/main" id="{12F4B37E-8C1B-428D-B544-ABE2C259DACE}"/>
              </a:ext>
            </a:extLst>
          </p:cNvPr>
          <p:cNvSpPr txBox="1"/>
          <p:nvPr/>
        </p:nvSpPr>
        <p:spPr>
          <a:xfrm>
            <a:off x="721311" y="4422682"/>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Step 5</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Tree>
    <p:extLst>
      <p:ext uri="{BB962C8B-B14F-4D97-AF65-F5344CB8AC3E}">
        <p14:creationId xmlns:p14="http://schemas.microsoft.com/office/powerpoint/2010/main" val="318428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53175C-876B-496A-944B-93E7355D51AF}"/>
              </a:ext>
            </a:extLst>
          </p:cNvPr>
          <p:cNvSpPr txBox="1"/>
          <p:nvPr/>
        </p:nvSpPr>
        <p:spPr>
          <a:xfrm>
            <a:off x="547456" y="474954"/>
            <a:ext cx="11097087" cy="1446550"/>
          </a:xfrm>
          <a:prstGeom prst="rect">
            <a:avLst/>
          </a:prstGeom>
          <a:noFill/>
        </p:spPr>
        <p:txBody>
          <a:bodyPr wrap="square">
            <a:spAutoFit/>
          </a:bodyPr>
          <a:lstStyle/>
          <a:p>
            <a:r>
              <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Analyzing The Created Project</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Understand all the Files and It is Uses.</a:t>
            </a:r>
          </a:p>
          <a:p>
            <a:endPar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endParaRPr>
          </a:p>
          <a:p>
            <a:endPar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CBA76859-5892-464F-AF75-837FFED08C5D}"/>
              </a:ext>
            </a:extLst>
          </p:cNvPr>
          <p:cNvSpPr txBox="1"/>
          <p:nvPr/>
        </p:nvSpPr>
        <p:spPr>
          <a:xfrm>
            <a:off x="547455" y="1843594"/>
            <a:ext cx="11097087" cy="2985433"/>
          </a:xfrm>
          <a:prstGeom prst="rect">
            <a:avLst/>
          </a:prstGeom>
          <a:noFill/>
        </p:spPr>
        <p:txBody>
          <a:bodyPr wrap="square">
            <a:spAutoFit/>
          </a:bodyPr>
          <a:lstStyle/>
          <a:p>
            <a:r>
              <a:rPr lang="en-US" sz="2800" b="0" i="0" dirty="0">
                <a:solidFill>
                  <a:schemeClr val="bg1"/>
                </a:solidFill>
                <a:effectLst/>
                <a:latin typeface="Bahnschrift SemiBold" panose="020B0502040204020203" pitchFamily="34" charset="0"/>
              </a:rPr>
              <a:t>Running Our First App On A Real Device!</a:t>
            </a:r>
            <a:endParaRPr lang="en-IN" sz="2800" dirty="0">
              <a:solidFill>
                <a:schemeClr val="bg1"/>
              </a:solidFill>
              <a:latin typeface="Bahnschrift SemiBold" panose="020B0502040204020203" pitchFamily="34" charset="0"/>
            </a:endParaRP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Step 1:</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Download </a:t>
            </a:r>
            <a:r>
              <a:rPr lang="en-IN" sz="20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Expo Go</a:t>
            </a:r>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 App from Play store</a:t>
            </a:r>
          </a:p>
          <a:p>
            <a:endPar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endParaRP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Step 2:</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Start the Project by “</a:t>
            </a:r>
            <a:r>
              <a:rPr lang="en-IN" sz="20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npm start</a:t>
            </a:r>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 command </a:t>
            </a:r>
          </a:p>
          <a:p>
            <a:endPar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endParaRP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Step 3:</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Scan the </a:t>
            </a:r>
            <a:r>
              <a:rPr lang="en-IN" sz="20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QR Code </a:t>
            </a:r>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(Computer and Phone Should be connected on Same Network)</a:t>
            </a:r>
          </a:p>
        </p:txBody>
      </p:sp>
      <p:sp>
        <p:nvSpPr>
          <p:cNvPr id="10" name="TextBox 9">
            <a:extLst>
              <a:ext uri="{FF2B5EF4-FFF2-40B4-BE49-F238E27FC236}">
                <a16:creationId xmlns:a16="http://schemas.microsoft.com/office/drawing/2014/main" id="{B6E8713F-BFFC-4604-AFCB-6F47D1731891}"/>
              </a:ext>
            </a:extLst>
          </p:cNvPr>
          <p:cNvSpPr txBox="1"/>
          <p:nvPr/>
        </p:nvSpPr>
        <p:spPr>
          <a:xfrm>
            <a:off x="547455" y="5075353"/>
            <a:ext cx="8152662" cy="1569660"/>
          </a:xfrm>
          <a:prstGeom prst="rect">
            <a:avLst/>
          </a:prstGeom>
          <a:noFill/>
        </p:spPr>
        <p:txBody>
          <a:bodyPr wrap="square">
            <a:spAutoFit/>
          </a:bodyPr>
          <a:lstStyle/>
          <a:p>
            <a:r>
              <a:rPr lang="en-US" sz="2800" b="0" i="0" dirty="0">
                <a:solidFill>
                  <a:schemeClr val="bg1"/>
                </a:solidFill>
                <a:effectLst/>
                <a:latin typeface="Bahnschrift SemiBold" panose="020B0502040204020203" pitchFamily="34" charset="0"/>
              </a:rPr>
              <a:t>Setting Up A Local Development Environment</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Refer the Udemy Course Video to set Local Development Environment</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That is 	How to Run Android and IOS Simulator on Laptop/Computer</a:t>
            </a:r>
          </a:p>
          <a:p>
            <a:endParaRPr lang="en-IN" sz="28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279528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43C18-79D9-4ABF-B11B-013681EB4D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1674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TotalTime>
  <Words>1045</Words>
  <Application>Microsoft Office PowerPoint</Application>
  <PresentationFormat>Widescreen</PresentationFormat>
  <Paragraphs>151</Paragraphs>
  <Slides>44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Bahnschrift SemiBold</vt:lpstr>
      <vt:lpstr>Calibri</vt:lpstr>
      <vt:lpstr>Calibri Light</vt:lpstr>
      <vt:lpstr>Inter</vt:lpstr>
      <vt:lpstr>Segoe UI Semibold</vt:lpstr>
      <vt:lpstr>SFMono-Regular</vt:lpstr>
      <vt:lpstr>udemy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Vinoth Kumar</dc:creator>
  <cp:lastModifiedBy>VinothKumar</cp:lastModifiedBy>
  <cp:revision>14</cp:revision>
  <dcterms:created xsi:type="dcterms:W3CDTF">2022-05-12T14:29:57Z</dcterms:created>
  <dcterms:modified xsi:type="dcterms:W3CDTF">2022-05-19T01:50:46Z</dcterms:modified>
</cp:coreProperties>
</file>